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5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7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8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6" r:id="rId3"/>
    <p:sldMasterId id="2147483718" r:id="rId4"/>
    <p:sldMasterId id="2147483744" r:id="rId5"/>
    <p:sldMasterId id="2147483786" r:id="rId6"/>
    <p:sldMasterId id="2147483818" r:id="rId7"/>
    <p:sldMasterId id="2147483844" r:id="rId8"/>
    <p:sldMasterId id="2147483870" r:id="rId9"/>
  </p:sldMasterIdLst>
  <p:notesMasterIdLst>
    <p:notesMasterId r:id="rId21"/>
  </p:notesMasterIdLst>
  <p:sldIdLst>
    <p:sldId id="267" r:id="rId10"/>
    <p:sldId id="280" r:id="rId11"/>
    <p:sldId id="289" r:id="rId12"/>
    <p:sldId id="282" r:id="rId13"/>
    <p:sldId id="285" r:id="rId14"/>
    <p:sldId id="286" r:id="rId15"/>
    <p:sldId id="290" r:id="rId16"/>
    <p:sldId id="291" r:id="rId17"/>
    <p:sldId id="287" r:id="rId18"/>
    <p:sldId id="288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8EDD"/>
    <a:srgbClr val="EDC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4" autoAdjust="0"/>
    <p:restoredTop sz="73589" autoAdjust="0"/>
  </p:normalViewPr>
  <p:slideViewPr>
    <p:cSldViewPr snapToGrid="0">
      <p:cViewPr varScale="1">
        <p:scale>
          <a:sx n="76" d="100"/>
          <a:sy n="76" d="100"/>
        </p:scale>
        <p:origin x="708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22C43-5ABD-403E-AB85-A586A2D953CC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03A49-BA98-43D2-96F4-2030E2C5C4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9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03A49-BA98-43D2-96F4-2030E2C5C43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24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03A49-BA98-43D2-96F4-2030E2C5C43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83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03A49-BA98-43D2-96F4-2030E2C5C43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77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03A49-BA98-43D2-96F4-2030E2C5C43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33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03A49-BA98-43D2-96F4-2030E2C5C43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10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03A49-BA98-43D2-96F4-2030E2C5C43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45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03A49-BA98-43D2-96F4-2030E2C5C4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420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03A49-BA98-43D2-96F4-2030E2C5C43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132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Taken from documentation: https://docs.microsoft.com/en-us/azure/search/search-create-index-portal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03A49-BA98-43D2-96F4-2030E2C5C43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701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Taken from documentation: https://docs.microsoft.com/en-us/azure/search/search-create-index-portal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03A49-BA98-43D2-96F4-2030E2C5C43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18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03A49-BA98-43D2-96F4-2030E2C5C43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88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jpe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jp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4.png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.bin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9.pn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42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52387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5838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553437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245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751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540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66628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226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51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67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">
    <p:bg>
      <p:bgPr>
        <a:solidFill>
          <a:srgbClr val="F2C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88558" y="1776549"/>
            <a:ext cx="9788342" cy="2721023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88558" y="4749150"/>
            <a:ext cx="9788342" cy="103478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Speaker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9" y="199344"/>
            <a:ext cx="1527557" cy="5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4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78570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bg>
      <p:bgPr>
        <a:solidFill>
          <a:srgbClr val="F2C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890684"/>
            <a:ext cx="12192000" cy="39673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88557" y="1117590"/>
            <a:ext cx="10408581" cy="1655108"/>
          </a:xfrm>
        </p:spPr>
        <p:txBody>
          <a:bodyPr anchor="b"/>
          <a:lstStyle>
            <a:lvl1pPr indent="0">
              <a:defRPr sz="4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Module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488558" y="3178512"/>
            <a:ext cx="10408580" cy="3679487"/>
          </a:xfrm>
        </p:spPr>
        <p:txBody>
          <a:bodyPr>
            <a:normAutofit/>
          </a:bodyPr>
          <a:lstStyle>
            <a:lvl1pPr marL="354013" indent="-354013">
              <a:buFont typeface="Wingdings" panose="05000000000000000000" pitchFamily="2" charset="2"/>
              <a:buChar char="§"/>
              <a:defRPr sz="3200"/>
            </a:lvl1pPr>
          </a:lstStyle>
          <a:p>
            <a:pPr lvl="0"/>
            <a:r>
              <a:rPr lang="en-US" dirty="0"/>
              <a:t>Module content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9" y="199344"/>
            <a:ext cx="1527557" cy="5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360000"/>
            <a:ext cx="11655840" cy="720000"/>
          </a:xfrm>
        </p:spPr>
        <p:txBody>
          <a:bodyPr lIns="180000"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67833" y="1068634"/>
            <a:ext cx="1122798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69875" y="1169988"/>
            <a:ext cx="11655425" cy="334962"/>
          </a:xfr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69875" y="1749425"/>
            <a:ext cx="11655425" cy="5108575"/>
          </a:xfrm>
        </p:spPr>
        <p:txBody>
          <a:bodyPr/>
          <a:lstStyle>
            <a:lvl1pPr>
              <a:defRPr/>
            </a:lvl1pPr>
            <a:lvl2pPr marL="237600">
              <a:defRPr/>
            </a:lvl2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235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9141" y="360000"/>
            <a:ext cx="10805938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67833" y="1068634"/>
            <a:ext cx="1122798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69875" y="1169988"/>
            <a:ext cx="11655425" cy="334962"/>
          </a:xfr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69875" y="1749425"/>
            <a:ext cx="11655425" cy="5108575"/>
          </a:xfrm>
        </p:spPr>
        <p:txBody>
          <a:bodyPr/>
          <a:lstStyle>
            <a:lvl1pPr>
              <a:defRPr/>
            </a:lvl1pPr>
            <a:lvl2pPr marL="237600">
              <a:defRPr sz="2800"/>
            </a:lvl2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8"/>
          <p:cNvSpPr>
            <a:spLocks noEditPoints="1"/>
          </p:cNvSpPr>
          <p:nvPr userDrawn="1"/>
        </p:nvSpPr>
        <p:spPr bwMode="auto">
          <a:xfrm>
            <a:off x="467833" y="360000"/>
            <a:ext cx="651308" cy="651308"/>
          </a:xfrm>
          <a:custGeom>
            <a:avLst/>
            <a:gdLst>
              <a:gd name="T0" fmla="*/ 207 w 414"/>
              <a:gd name="T1" fmla="*/ 0 h 414"/>
              <a:gd name="T2" fmla="*/ 0 w 414"/>
              <a:gd name="T3" fmla="*/ 207 h 414"/>
              <a:gd name="T4" fmla="*/ 207 w 414"/>
              <a:gd name="T5" fmla="*/ 414 h 414"/>
              <a:gd name="T6" fmla="*/ 414 w 414"/>
              <a:gd name="T7" fmla="*/ 207 h 414"/>
              <a:gd name="T8" fmla="*/ 207 w 414"/>
              <a:gd name="T9" fmla="*/ 0 h 414"/>
              <a:gd name="T10" fmla="*/ 207 w 414"/>
              <a:gd name="T11" fmla="*/ 399 h 414"/>
              <a:gd name="T12" fmla="*/ 15 w 414"/>
              <a:gd name="T13" fmla="*/ 207 h 414"/>
              <a:gd name="T14" fmla="*/ 207 w 414"/>
              <a:gd name="T15" fmla="*/ 15 h 414"/>
              <a:gd name="T16" fmla="*/ 399 w 414"/>
              <a:gd name="T17" fmla="*/ 207 h 414"/>
              <a:gd name="T18" fmla="*/ 207 w 414"/>
              <a:gd name="T19" fmla="*/ 399 h 414"/>
              <a:gd name="T20" fmla="*/ 299 w 414"/>
              <a:gd name="T21" fmla="*/ 174 h 414"/>
              <a:gd name="T22" fmla="*/ 314 w 414"/>
              <a:gd name="T23" fmla="*/ 174 h 414"/>
              <a:gd name="T24" fmla="*/ 314 w 414"/>
              <a:gd name="T25" fmla="*/ 307 h 414"/>
              <a:gd name="T26" fmla="*/ 306 w 414"/>
              <a:gd name="T27" fmla="*/ 314 h 414"/>
              <a:gd name="T28" fmla="*/ 173 w 414"/>
              <a:gd name="T29" fmla="*/ 314 h 414"/>
              <a:gd name="T30" fmla="*/ 173 w 414"/>
              <a:gd name="T31" fmla="*/ 300 h 414"/>
              <a:gd name="T32" fmla="*/ 288 w 414"/>
              <a:gd name="T33" fmla="*/ 300 h 414"/>
              <a:gd name="T34" fmla="*/ 108 w 414"/>
              <a:gd name="T35" fmla="*/ 120 h 414"/>
              <a:gd name="T36" fmla="*/ 119 w 414"/>
              <a:gd name="T37" fmla="*/ 109 h 414"/>
              <a:gd name="T38" fmla="*/ 299 w 414"/>
              <a:gd name="T39" fmla="*/ 289 h 414"/>
              <a:gd name="T40" fmla="*/ 299 w 414"/>
              <a:gd name="T41" fmla="*/ 174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4" h="414">
                <a:moveTo>
                  <a:pt x="207" y="0"/>
                </a:moveTo>
                <a:cubicBezTo>
                  <a:pt x="93" y="0"/>
                  <a:pt x="0" y="93"/>
                  <a:pt x="0" y="207"/>
                </a:cubicBezTo>
                <a:cubicBezTo>
                  <a:pt x="0" y="321"/>
                  <a:pt x="93" y="414"/>
                  <a:pt x="207" y="414"/>
                </a:cubicBezTo>
                <a:cubicBezTo>
                  <a:pt x="321" y="414"/>
                  <a:pt x="414" y="321"/>
                  <a:pt x="414" y="207"/>
                </a:cubicBezTo>
                <a:cubicBezTo>
                  <a:pt x="414" y="93"/>
                  <a:pt x="321" y="0"/>
                  <a:pt x="207" y="0"/>
                </a:cubicBezTo>
                <a:close/>
                <a:moveTo>
                  <a:pt x="207" y="399"/>
                </a:moveTo>
                <a:cubicBezTo>
                  <a:pt x="101" y="399"/>
                  <a:pt x="15" y="313"/>
                  <a:pt x="15" y="207"/>
                </a:cubicBezTo>
                <a:cubicBezTo>
                  <a:pt x="15" y="101"/>
                  <a:pt x="101" y="15"/>
                  <a:pt x="207" y="15"/>
                </a:cubicBezTo>
                <a:cubicBezTo>
                  <a:pt x="313" y="15"/>
                  <a:pt x="399" y="101"/>
                  <a:pt x="399" y="207"/>
                </a:cubicBezTo>
                <a:cubicBezTo>
                  <a:pt x="399" y="313"/>
                  <a:pt x="313" y="399"/>
                  <a:pt x="207" y="399"/>
                </a:cubicBezTo>
                <a:close/>
                <a:moveTo>
                  <a:pt x="299" y="174"/>
                </a:moveTo>
                <a:cubicBezTo>
                  <a:pt x="314" y="174"/>
                  <a:pt x="314" y="174"/>
                  <a:pt x="314" y="174"/>
                </a:cubicBezTo>
                <a:cubicBezTo>
                  <a:pt x="314" y="307"/>
                  <a:pt x="314" y="307"/>
                  <a:pt x="314" y="307"/>
                </a:cubicBezTo>
                <a:cubicBezTo>
                  <a:pt x="314" y="311"/>
                  <a:pt x="310" y="314"/>
                  <a:pt x="306" y="314"/>
                </a:cubicBezTo>
                <a:cubicBezTo>
                  <a:pt x="173" y="314"/>
                  <a:pt x="173" y="314"/>
                  <a:pt x="173" y="314"/>
                </a:cubicBezTo>
                <a:cubicBezTo>
                  <a:pt x="173" y="300"/>
                  <a:pt x="173" y="300"/>
                  <a:pt x="173" y="300"/>
                </a:cubicBezTo>
                <a:cubicBezTo>
                  <a:pt x="288" y="300"/>
                  <a:pt x="288" y="300"/>
                  <a:pt x="288" y="300"/>
                </a:cubicBezTo>
                <a:cubicBezTo>
                  <a:pt x="108" y="120"/>
                  <a:pt x="108" y="120"/>
                  <a:pt x="108" y="120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299" y="289"/>
                  <a:pt x="299" y="289"/>
                  <a:pt x="299" y="289"/>
                </a:cubicBezTo>
                <a:lnTo>
                  <a:pt x="299" y="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87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3897" y="360000"/>
            <a:ext cx="10981182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67833" y="1068634"/>
            <a:ext cx="1122798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69875" y="1169988"/>
            <a:ext cx="11655425" cy="334962"/>
          </a:xfr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69875" y="1749425"/>
            <a:ext cx="11655425" cy="5108575"/>
          </a:xfrm>
        </p:spPr>
        <p:txBody>
          <a:bodyPr/>
          <a:lstStyle>
            <a:lvl1pPr>
              <a:defRPr/>
            </a:lvl1pPr>
            <a:lvl2pPr marL="237600">
              <a:defRPr sz="2800"/>
            </a:lvl2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reeform 13"/>
          <p:cNvSpPr>
            <a:spLocks noEditPoints="1"/>
          </p:cNvSpPr>
          <p:nvPr userDrawn="1"/>
        </p:nvSpPr>
        <p:spPr bwMode="auto">
          <a:xfrm>
            <a:off x="455749" y="365275"/>
            <a:ext cx="350279" cy="645825"/>
          </a:xfrm>
          <a:custGeom>
            <a:avLst/>
            <a:gdLst>
              <a:gd name="T0" fmla="*/ 2 w 122"/>
              <a:gd name="T1" fmla="*/ 65 h 225"/>
              <a:gd name="T2" fmla="*/ 14 w 122"/>
              <a:gd name="T3" fmla="*/ 77 h 225"/>
              <a:gd name="T4" fmla="*/ 17 w 122"/>
              <a:gd name="T5" fmla="*/ 76 h 225"/>
              <a:gd name="T6" fmla="*/ 119 w 122"/>
              <a:gd name="T7" fmla="*/ 42 h 225"/>
              <a:gd name="T8" fmla="*/ 119 w 122"/>
              <a:gd name="T9" fmla="*/ 30 h 225"/>
              <a:gd name="T10" fmla="*/ 105 w 122"/>
              <a:gd name="T11" fmla="*/ 23 h 225"/>
              <a:gd name="T12" fmla="*/ 3 w 122"/>
              <a:gd name="T13" fmla="*/ 57 h 225"/>
              <a:gd name="T14" fmla="*/ 108 w 122"/>
              <a:gd name="T15" fmla="*/ 28 h 225"/>
              <a:gd name="T16" fmla="*/ 114 w 122"/>
              <a:gd name="T17" fmla="*/ 35 h 225"/>
              <a:gd name="T18" fmla="*/ 111 w 122"/>
              <a:gd name="T19" fmla="*/ 42 h 225"/>
              <a:gd name="T20" fmla="*/ 14 w 122"/>
              <a:gd name="T21" fmla="*/ 71 h 225"/>
              <a:gd name="T22" fmla="*/ 9 w 122"/>
              <a:gd name="T23" fmla="*/ 67 h 225"/>
              <a:gd name="T24" fmla="*/ 8 w 122"/>
              <a:gd name="T25" fmla="*/ 59 h 225"/>
              <a:gd name="T26" fmla="*/ 106 w 122"/>
              <a:gd name="T27" fmla="*/ 28 h 225"/>
              <a:gd name="T28" fmla="*/ 14 w 122"/>
              <a:gd name="T29" fmla="*/ 43 h 225"/>
              <a:gd name="T30" fmla="*/ 66 w 122"/>
              <a:gd name="T31" fmla="*/ 28 h 225"/>
              <a:gd name="T32" fmla="*/ 73 w 122"/>
              <a:gd name="T33" fmla="*/ 10 h 225"/>
              <a:gd name="T34" fmla="*/ 9 w 122"/>
              <a:gd name="T35" fmla="*/ 17 h 225"/>
              <a:gd name="T36" fmla="*/ 3 w 122"/>
              <a:gd name="T37" fmla="*/ 35 h 225"/>
              <a:gd name="T38" fmla="*/ 61 w 122"/>
              <a:gd name="T39" fmla="*/ 8 h 225"/>
              <a:gd name="T40" fmla="*/ 67 w 122"/>
              <a:gd name="T41" fmla="*/ 12 h 225"/>
              <a:gd name="T42" fmla="*/ 65 w 122"/>
              <a:gd name="T43" fmla="*/ 22 h 225"/>
              <a:gd name="T44" fmla="*/ 14 w 122"/>
              <a:gd name="T45" fmla="*/ 37 h 225"/>
              <a:gd name="T46" fmla="*/ 8 w 122"/>
              <a:gd name="T47" fmla="*/ 30 h 225"/>
              <a:gd name="T48" fmla="*/ 120 w 122"/>
              <a:gd name="T49" fmla="*/ 101 h 225"/>
              <a:gd name="T50" fmla="*/ 105 w 122"/>
              <a:gd name="T51" fmla="*/ 90 h 225"/>
              <a:gd name="T52" fmla="*/ 72 w 122"/>
              <a:gd name="T53" fmla="*/ 110 h 225"/>
              <a:gd name="T54" fmla="*/ 55 w 122"/>
              <a:gd name="T55" fmla="*/ 138 h 225"/>
              <a:gd name="T56" fmla="*/ 53 w 122"/>
              <a:gd name="T57" fmla="*/ 99 h 225"/>
              <a:gd name="T58" fmla="*/ 119 w 122"/>
              <a:gd name="T59" fmla="*/ 76 h 225"/>
              <a:gd name="T60" fmla="*/ 119 w 122"/>
              <a:gd name="T61" fmla="*/ 64 h 225"/>
              <a:gd name="T62" fmla="*/ 9 w 122"/>
              <a:gd name="T63" fmla="*/ 85 h 225"/>
              <a:gd name="T64" fmla="*/ 1 w 122"/>
              <a:gd name="T65" fmla="*/ 97 h 225"/>
              <a:gd name="T66" fmla="*/ 3 w 122"/>
              <a:gd name="T67" fmla="*/ 102 h 225"/>
              <a:gd name="T68" fmla="*/ 11 w 122"/>
              <a:gd name="T69" fmla="*/ 110 h 225"/>
              <a:gd name="T70" fmla="*/ 28 w 122"/>
              <a:gd name="T71" fmla="*/ 121 h 225"/>
              <a:gd name="T72" fmla="*/ 17 w 122"/>
              <a:gd name="T73" fmla="*/ 138 h 225"/>
              <a:gd name="T74" fmla="*/ 40 w 122"/>
              <a:gd name="T75" fmla="*/ 209 h 225"/>
              <a:gd name="T76" fmla="*/ 53 w 122"/>
              <a:gd name="T77" fmla="*/ 225 h 225"/>
              <a:gd name="T78" fmla="*/ 87 w 122"/>
              <a:gd name="T79" fmla="*/ 214 h 225"/>
              <a:gd name="T80" fmla="*/ 110 w 122"/>
              <a:gd name="T81" fmla="*/ 187 h 225"/>
              <a:gd name="T82" fmla="*/ 99 w 122"/>
              <a:gd name="T83" fmla="*/ 138 h 225"/>
              <a:gd name="T84" fmla="*/ 104 w 122"/>
              <a:gd name="T85" fmla="*/ 117 h 225"/>
              <a:gd name="T86" fmla="*/ 120 w 122"/>
              <a:gd name="T87" fmla="*/ 101 h 225"/>
              <a:gd name="T88" fmla="*/ 47 w 122"/>
              <a:gd name="T89" fmla="*/ 101 h 225"/>
              <a:gd name="T90" fmla="*/ 49 w 122"/>
              <a:gd name="T91" fmla="*/ 138 h 225"/>
              <a:gd name="T92" fmla="*/ 35 w 122"/>
              <a:gd name="T93" fmla="*/ 121 h 225"/>
              <a:gd name="T94" fmla="*/ 24 w 122"/>
              <a:gd name="T95" fmla="*/ 108 h 225"/>
              <a:gd name="T96" fmla="*/ 12 w 122"/>
              <a:gd name="T97" fmla="*/ 104 h 225"/>
              <a:gd name="T98" fmla="*/ 8 w 122"/>
              <a:gd name="T99" fmla="*/ 97 h 225"/>
              <a:gd name="T100" fmla="*/ 8 w 122"/>
              <a:gd name="T101" fmla="*/ 93 h 225"/>
              <a:gd name="T102" fmla="*/ 12 w 122"/>
              <a:gd name="T103" fmla="*/ 90 h 225"/>
              <a:gd name="T104" fmla="*/ 24 w 122"/>
              <a:gd name="T105" fmla="*/ 86 h 225"/>
              <a:gd name="T106" fmla="*/ 108 w 122"/>
              <a:gd name="T107" fmla="*/ 62 h 225"/>
              <a:gd name="T108" fmla="*/ 114 w 122"/>
              <a:gd name="T109" fmla="*/ 69 h 225"/>
              <a:gd name="T110" fmla="*/ 111 w 122"/>
              <a:gd name="T111" fmla="*/ 76 h 225"/>
              <a:gd name="T112" fmla="*/ 43 w 122"/>
              <a:gd name="T113" fmla="*/ 98 h 225"/>
              <a:gd name="T114" fmla="*/ 103 w 122"/>
              <a:gd name="T115" fmla="*/ 111 h 225"/>
              <a:gd name="T116" fmla="*/ 92 w 122"/>
              <a:gd name="T117" fmla="*/ 138 h 225"/>
              <a:gd name="T118" fmla="*/ 78 w 122"/>
              <a:gd name="T119" fmla="*/ 110 h 225"/>
              <a:gd name="T120" fmla="*/ 106 w 122"/>
              <a:gd name="T121" fmla="*/ 96 h 225"/>
              <a:gd name="T122" fmla="*/ 114 w 122"/>
              <a:gd name="T123" fmla="*/ 103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2" h="225">
                <a:moveTo>
                  <a:pt x="3" y="57"/>
                </a:moveTo>
                <a:cubicBezTo>
                  <a:pt x="1" y="59"/>
                  <a:pt x="1" y="62"/>
                  <a:pt x="2" y="65"/>
                </a:cubicBezTo>
                <a:cubicBezTo>
                  <a:pt x="3" y="69"/>
                  <a:pt x="3" y="69"/>
                  <a:pt x="3" y="69"/>
                </a:cubicBezTo>
                <a:cubicBezTo>
                  <a:pt x="4" y="74"/>
                  <a:pt x="9" y="77"/>
                  <a:pt x="14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5" y="77"/>
                  <a:pt x="16" y="77"/>
                  <a:pt x="17" y="76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5" y="47"/>
                  <a:pt x="118" y="45"/>
                  <a:pt x="119" y="42"/>
                </a:cubicBezTo>
                <a:cubicBezTo>
                  <a:pt x="120" y="40"/>
                  <a:pt x="121" y="37"/>
                  <a:pt x="120" y="34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7" y="25"/>
                  <a:pt x="113" y="22"/>
                  <a:pt x="108" y="22"/>
                </a:cubicBezTo>
                <a:cubicBezTo>
                  <a:pt x="107" y="22"/>
                  <a:pt x="106" y="22"/>
                  <a:pt x="105" y="23"/>
                </a:cubicBezTo>
                <a:cubicBezTo>
                  <a:pt x="9" y="51"/>
                  <a:pt x="9" y="51"/>
                  <a:pt x="9" y="51"/>
                </a:cubicBezTo>
                <a:cubicBezTo>
                  <a:pt x="6" y="52"/>
                  <a:pt x="4" y="54"/>
                  <a:pt x="3" y="57"/>
                </a:cubicBezTo>
                <a:close/>
                <a:moveTo>
                  <a:pt x="106" y="28"/>
                </a:moveTo>
                <a:cubicBezTo>
                  <a:pt x="107" y="28"/>
                  <a:pt x="107" y="28"/>
                  <a:pt x="108" y="28"/>
                </a:cubicBezTo>
                <a:cubicBezTo>
                  <a:pt x="110" y="28"/>
                  <a:pt x="112" y="30"/>
                  <a:pt x="113" y="32"/>
                </a:cubicBezTo>
                <a:cubicBezTo>
                  <a:pt x="114" y="35"/>
                  <a:pt x="114" y="35"/>
                  <a:pt x="114" y="35"/>
                </a:cubicBezTo>
                <a:cubicBezTo>
                  <a:pt x="115" y="37"/>
                  <a:pt x="114" y="38"/>
                  <a:pt x="114" y="40"/>
                </a:cubicBezTo>
                <a:cubicBezTo>
                  <a:pt x="113" y="41"/>
                  <a:pt x="112" y="42"/>
                  <a:pt x="111" y="42"/>
                </a:cubicBezTo>
                <a:cubicBezTo>
                  <a:pt x="15" y="71"/>
                  <a:pt x="15" y="71"/>
                  <a:pt x="15" y="71"/>
                </a:cubicBezTo>
                <a:cubicBezTo>
                  <a:pt x="15" y="71"/>
                  <a:pt x="14" y="71"/>
                  <a:pt x="14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11" y="71"/>
                  <a:pt x="9" y="69"/>
                  <a:pt x="9" y="67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2"/>
                  <a:pt x="7" y="61"/>
                  <a:pt x="8" y="59"/>
                </a:cubicBezTo>
                <a:cubicBezTo>
                  <a:pt x="9" y="58"/>
                  <a:pt x="10" y="57"/>
                  <a:pt x="11" y="57"/>
                </a:cubicBezTo>
                <a:lnTo>
                  <a:pt x="106" y="28"/>
                </a:lnTo>
                <a:close/>
                <a:moveTo>
                  <a:pt x="3" y="35"/>
                </a:moveTo>
                <a:cubicBezTo>
                  <a:pt x="4" y="40"/>
                  <a:pt x="9" y="43"/>
                  <a:pt x="14" y="43"/>
                </a:cubicBezTo>
                <a:cubicBezTo>
                  <a:pt x="15" y="43"/>
                  <a:pt x="16" y="43"/>
                  <a:pt x="17" y="43"/>
                </a:cubicBezTo>
                <a:cubicBezTo>
                  <a:pt x="66" y="28"/>
                  <a:pt x="66" y="28"/>
                  <a:pt x="66" y="28"/>
                </a:cubicBezTo>
                <a:cubicBezTo>
                  <a:pt x="72" y="26"/>
                  <a:pt x="76" y="19"/>
                  <a:pt x="74" y="13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4"/>
                  <a:pt x="65" y="0"/>
                  <a:pt x="59" y="2"/>
                </a:cubicBezTo>
                <a:cubicBezTo>
                  <a:pt x="9" y="17"/>
                  <a:pt x="9" y="17"/>
                  <a:pt x="9" y="17"/>
                </a:cubicBezTo>
                <a:cubicBezTo>
                  <a:pt x="3" y="19"/>
                  <a:pt x="0" y="25"/>
                  <a:pt x="2" y="31"/>
                </a:cubicBezTo>
                <a:lnTo>
                  <a:pt x="3" y="35"/>
                </a:lnTo>
                <a:close/>
                <a:moveTo>
                  <a:pt x="11" y="23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2" y="8"/>
                  <a:pt x="62" y="8"/>
                </a:cubicBezTo>
                <a:cubicBezTo>
                  <a:pt x="64" y="8"/>
                  <a:pt x="67" y="9"/>
                  <a:pt x="67" y="12"/>
                </a:cubicBezTo>
                <a:cubicBezTo>
                  <a:pt x="68" y="15"/>
                  <a:pt x="68" y="15"/>
                  <a:pt x="68" y="15"/>
                </a:cubicBezTo>
                <a:cubicBezTo>
                  <a:pt x="69" y="18"/>
                  <a:pt x="68" y="21"/>
                  <a:pt x="65" y="22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4" y="37"/>
                  <a:pt x="14" y="37"/>
                </a:cubicBezTo>
                <a:cubicBezTo>
                  <a:pt x="11" y="37"/>
                  <a:pt x="9" y="36"/>
                  <a:pt x="9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27"/>
                  <a:pt x="8" y="24"/>
                  <a:pt x="11" y="23"/>
                </a:cubicBezTo>
                <a:close/>
                <a:moveTo>
                  <a:pt x="120" y="101"/>
                </a:moveTo>
                <a:cubicBezTo>
                  <a:pt x="119" y="97"/>
                  <a:pt x="119" y="97"/>
                  <a:pt x="119" y="97"/>
                </a:cubicBezTo>
                <a:cubicBezTo>
                  <a:pt x="117" y="92"/>
                  <a:pt x="110" y="88"/>
                  <a:pt x="105" y="90"/>
                </a:cubicBezTo>
                <a:cubicBezTo>
                  <a:pt x="82" y="96"/>
                  <a:pt x="82" y="96"/>
                  <a:pt x="82" y="96"/>
                </a:cubicBezTo>
                <a:cubicBezTo>
                  <a:pt x="76" y="98"/>
                  <a:pt x="72" y="104"/>
                  <a:pt x="72" y="110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5" y="104"/>
                  <a:pt x="54" y="101"/>
                  <a:pt x="53" y="99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5" y="81"/>
                  <a:pt x="118" y="79"/>
                  <a:pt x="119" y="76"/>
                </a:cubicBezTo>
                <a:cubicBezTo>
                  <a:pt x="120" y="73"/>
                  <a:pt x="121" y="70"/>
                  <a:pt x="120" y="67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7" y="58"/>
                  <a:pt x="110" y="54"/>
                  <a:pt x="105" y="56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6"/>
                  <a:pt x="4" y="88"/>
                  <a:pt x="3" y="90"/>
                </a:cubicBezTo>
                <a:cubicBezTo>
                  <a:pt x="1" y="92"/>
                  <a:pt x="1" y="95"/>
                  <a:pt x="1" y="97"/>
                </a:cubicBezTo>
                <a:cubicBezTo>
                  <a:pt x="2" y="98"/>
                  <a:pt x="2" y="98"/>
                  <a:pt x="2" y="99"/>
                </a:cubicBezTo>
                <a:cubicBezTo>
                  <a:pt x="3" y="102"/>
                  <a:pt x="3" y="102"/>
                  <a:pt x="3" y="102"/>
                </a:cubicBezTo>
                <a:cubicBezTo>
                  <a:pt x="4" y="106"/>
                  <a:pt x="7" y="109"/>
                  <a:pt x="10" y="110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6" y="114"/>
                  <a:pt x="28" y="118"/>
                  <a:pt x="28" y="121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17" y="138"/>
                  <a:pt x="17" y="138"/>
                  <a:pt x="17" y="138"/>
                </a:cubicBezTo>
                <a:cubicBezTo>
                  <a:pt x="17" y="187"/>
                  <a:pt x="17" y="187"/>
                  <a:pt x="17" y="187"/>
                </a:cubicBezTo>
                <a:cubicBezTo>
                  <a:pt x="17" y="199"/>
                  <a:pt x="28" y="208"/>
                  <a:pt x="40" y="209"/>
                </a:cubicBezTo>
                <a:cubicBezTo>
                  <a:pt x="40" y="214"/>
                  <a:pt x="40" y="214"/>
                  <a:pt x="40" y="214"/>
                </a:cubicBezTo>
                <a:cubicBezTo>
                  <a:pt x="40" y="220"/>
                  <a:pt x="46" y="225"/>
                  <a:pt x="53" y="225"/>
                </a:cubicBezTo>
                <a:cubicBezTo>
                  <a:pt x="74" y="225"/>
                  <a:pt x="74" y="225"/>
                  <a:pt x="74" y="225"/>
                </a:cubicBezTo>
                <a:cubicBezTo>
                  <a:pt x="81" y="225"/>
                  <a:pt x="87" y="220"/>
                  <a:pt x="87" y="214"/>
                </a:cubicBezTo>
                <a:cubicBezTo>
                  <a:pt x="87" y="209"/>
                  <a:pt x="87" y="209"/>
                  <a:pt x="87" y="209"/>
                </a:cubicBezTo>
                <a:cubicBezTo>
                  <a:pt x="99" y="208"/>
                  <a:pt x="110" y="199"/>
                  <a:pt x="110" y="187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99" y="138"/>
                  <a:pt x="99" y="138"/>
                  <a:pt x="99" y="138"/>
                </a:cubicBezTo>
                <a:cubicBezTo>
                  <a:pt x="99" y="125"/>
                  <a:pt x="99" y="125"/>
                  <a:pt x="99" y="125"/>
                </a:cubicBezTo>
                <a:cubicBezTo>
                  <a:pt x="99" y="122"/>
                  <a:pt x="101" y="118"/>
                  <a:pt x="104" y="117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8" y="113"/>
                  <a:pt x="122" y="107"/>
                  <a:pt x="120" y="101"/>
                </a:cubicBezTo>
                <a:close/>
                <a:moveTo>
                  <a:pt x="43" y="98"/>
                </a:moveTo>
                <a:cubicBezTo>
                  <a:pt x="45" y="99"/>
                  <a:pt x="46" y="100"/>
                  <a:pt x="47" y="101"/>
                </a:cubicBezTo>
                <a:cubicBezTo>
                  <a:pt x="48" y="103"/>
                  <a:pt x="49" y="104"/>
                  <a:pt x="49" y="106"/>
                </a:cubicBezTo>
                <a:cubicBezTo>
                  <a:pt x="49" y="138"/>
                  <a:pt x="49" y="138"/>
                  <a:pt x="49" y="138"/>
                </a:cubicBezTo>
                <a:cubicBezTo>
                  <a:pt x="35" y="138"/>
                  <a:pt x="35" y="138"/>
                  <a:pt x="35" y="138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16"/>
                  <a:pt x="30" y="110"/>
                  <a:pt x="25" y="108"/>
                </a:cubicBezTo>
                <a:cubicBezTo>
                  <a:pt x="25" y="108"/>
                  <a:pt x="24" y="108"/>
                  <a:pt x="24" y="108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0" y="104"/>
                  <a:pt x="9" y="102"/>
                  <a:pt x="9" y="101"/>
                </a:cubicBezTo>
                <a:cubicBezTo>
                  <a:pt x="8" y="97"/>
                  <a:pt x="8" y="97"/>
                  <a:pt x="8" y="97"/>
                </a:cubicBezTo>
                <a:cubicBezTo>
                  <a:pt x="8" y="97"/>
                  <a:pt x="8" y="97"/>
                  <a:pt x="8" y="97"/>
                </a:cubicBezTo>
                <a:cubicBezTo>
                  <a:pt x="7" y="96"/>
                  <a:pt x="7" y="94"/>
                  <a:pt x="8" y="93"/>
                </a:cubicBezTo>
                <a:cubicBezTo>
                  <a:pt x="9" y="92"/>
                  <a:pt x="10" y="91"/>
                  <a:pt x="11" y="90"/>
                </a:cubicBezTo>
                <a:cubicBezTo>
                  <a:pt x="12" y="90"/>
                  <a:pt x="12" y="90"/>
                  <a:pt x="12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24" y="86"/>
                  <a:pt x="24" y="86"/>
                  <a:pt x="24" y="86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07" y="62"/>
                  <a:pt x="107" y="62"/>
                  <a:pt x="108" y="62"/>
                </a:cubicBezTo>
                <a:cubicBezTo>
                  <a:pt x="110" y="62"/>
                  <a:pt x="112" y="63"/>
                  <a:pt x="113" y="66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5" y="71"/>
                  <a:pt x="114" y="72"/>
                  <a:pt x="114" y="73"/>
                </a:cubicBezTo>
                <a:cubicBezTo>
                  <a:pt x="113" y="74"/>
                  <a:pt x="112" y="75"/>
                  <a:pt x="111" y="76"/>
                </a:cubicBezTo>
                <a:cubicBezTo>
                  <a:pt x="49" y="94"/>
                  <a:pt x="49" y="94"/>
                  <a:pt x="49" y="94"/>
                </a:cubicBezTo>
                <a:cubicBezTo>
                  <a:pt x="39" y="97"/>
                  <a:pt x="43" y="98"/>
                  <a:pt x="43" y="98"/>
                </a:cubicBezTo>
                <a:close/>
                <a:moveTo>
                  <a:pt x="111" y="109"/>
                </a:moveTo>
                <a:cubicBezTo>
                  <a:pt x="103" y="111"/>
                  <a:pt x="103" y="111"/>
                  <a:pt x="103" y="111"/>
                </a:cubicBezTo>
                <a:cubicBezTo>
                  <a:pt x="97" y="113"/>
                  <a:pt x="92" y="119"/>
                  <a:pt x="92" y="125"/>
                </a:cubicBezTo>
                <a:cubicBezTo>
                  <a:pt x="92" y="138"/>
                  <a:pt x="92" y="138"/>
                  <a:pt x="92" y="138"/>
                </a:cubicBezTo>
                <a:cubicBezTo>
                  <a:pt x="78" y="138"/>
                  <a:pt x="78" y="138"/>
                  <a:pt x="78" y="138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107"/>
                  <a:pt x="81" y="103"/>
                  <a:pt x="84" y="102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9" y="95"/>
                  <a:pt x="112" y="96"/>
                  <a:pt x="113" y="99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5" y="106"/>
                  <a:pt x="113" y="109"/>
                  <a:pt x="111" y="10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4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14478" y="360000"/>
            <a:ext cx="10810601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67833" y="1068634"/>
            <a:ext cx="1122798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69875" y="1169988"/>
            <a:ext cx="11655425" cy="334962"/>
          </a:xfr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69875" y="1749425"/>
            <a:ext cx="11655425" cy="5108575"/>
          </a:xfrm>
        </p:spPr>
        <p:txBody>
          <a:bodyPr/>
          <a:lstStyle>
            <a:lvl1pPr>
              <a:defRPr/>
            </a:lvl1pPr>
            <a:lvl2pPr marL="237600">
              <a:defRPr/>
            </a:lvl2pPr>
          </a:lstStyle>
          <a:p>
            <a:pPr lvl="0"/>
            <a:r>
              <a:rPr lang="en-US" dirty="0"/>
              <a:t>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72"/>
          <p:cNvSpPr>
            <a:spLocks noEditPoints="1"/>
          </p:cNvSpPr>
          <p:nvPr userDrawn="1"/>
        </p:nvSpPr>
        <p:spPr bwMode="auto">
          <a:xfrm>
            <a:off x="467833" y="360000"/>
            <a:ext cx="646645" cy="647978"/>
          </a:xfrm>
          <a:custGeom>
            <a:avLst/>
            <a:gdLst>
              <a:gd name="T0" fmla="*/ 337 w 411"/>
              <a:gd name="T1" fmla="*/ 198 h 412"/>
              <a:gd name="T2" fmla="*/ 284 w 411"/>
              <a:gd name="T3" fmla="*/ 220 h 412"/>
              <a:gd name="T4" fmla="*/ 249 w 411"/>
              <a:gd name="T5" fmla="*/ 185 h 412"/>
              <a:gd name="T6" fmla="*/ 283 w 411"/>
              <a:gd name="T7" fmla="*/ 107 h 412"/>
              <a:gd name="T8" fmla="*/ 176 w 411"/>
              <a:gd name="T9" fmla="*/ 0 h 412"/>
              <a:gd name="T10" fmla="*/ 68 w 411"/>
              <a:gd name="T11" fmla="*/ 107 h 412"/>
              <a:gd name="T12" fmla="*/ 116 w 411"/>
              <a:gd name="T13" fmla="*/ 196 h 412"/>
              <a:gd name="T14" fmla="*/ 96 w 411"/>
              <a:gd name="T15" fmla="*/ 266 h 412"/>
              <a:gd name="T16" fmla="*/ 74 w 411"/>
              <a:gd name="T17" fmla="*/ 263 h 412"/>
              <a:gd name="T18" fmla="*/ 0 w 411"/>
              <a:gd name="T19" fmla="*/ 337 h 412"/>
              <a:gd name="T20" fmla="*/ 74 w 411"/>
              <a:gd name="T21" fmla="*/ 412 h 412"/>
              <a:gd name="T22" fmla="*/ 149 w 411"/>
              <a:gd name="T23" fmla="*/ 337 h 412"/>
              <a:gd name="T24" fmla="*/ 110 w 411"/>
              <a:gd name="T25" fmla="*/ 272 h 412"/>
              <a:gd name="T26" fmla="*/ 130 w 411"/>
              <a:gd name="T27" fmla="*/ 204 h 412"/>
              <a:gd name="T28" fmla="*/ 176 w 411"/>
              <a:gd name="T29" fmla="*/ 214 h 412"/>
              <a:gd name="T30" fmla="*/ 238 w 411"/>
              <a:gd name="T31" fmla="*/ 195 h 412"/>
              <a:gd name="T32" fmla="*/ 275 w 411"/>
              <a:gd name="T33" fmla="*/ 232 h 412"/>
              <a:gd name="T34" fmla="*/ 262 w 411"/>
              <a:gd name="T35" fmla="*/ 273 h 412"/>
              <a:gd name="T36" fmla="*/ 337 w 411"/>
              <a:gd name="T37" fmla="*/ 347 h 412"/>
              <a:gd name="T38" fmla="*/ 411 w 411"/>
              <a:gd name="T39" fmla="*/ 273 h 412"/>
              <a:gd name="T40" fmla="*/ 337 w 411"/>
              <a:gd name="T41" fmla="*/ 198 h 412"/>
              <a:gd name="T42" fmla="*/ 134 w 411"/>
              <a:gd name="T43" fmla="*/ 337 h 412"/>
              <a:gd name="T44" fmla="*/ 74 w 411"/>
              <a:gd name="T45" fmla="*/ 397 h 412"/>
              <a:gd name="T46" fmla="*/ 14 w 411"/>
              <a:gd name="T47" fmla="*/ 337 h 412"/>
              <a:gd name="T48" fmla="*/ 74 w 411"/>
              <a:gd name="T49" fmla="*/ 278 h 412"/>
              <a:gd name="T50" fmla="*/ 134 w 411"/>
              <a:gd name="T51" fmla="*/ 337 h 412"/>
              <a:gd name="T52" fmla="*/ 83 w 411"/>
              <a:gd name="T53" fmla="*/ 107 h 412"/>
              <a:gd name="T54" fmla="*/ 176 w 411"/>
              <a:gd name="T55" fmla="*/ 14 h 412"/>
              <a:gd name="T56" fmla="*/ 268 w 411"/>
              <a:gd name="T57" fmla="*/ 107 h 412"/>
              <a:gd name="T58" fmla="*/ 176 w 411"/>
              <a:gd name="T59" fmla="*/ 200 h 412"/>
              <a:gd name="T60" fmla="*/ 83 w 411"/>
              <a:gd name="T61" fmla="*/ 107 h 412"/>
              <a:gd name="T62" fmla="*/ 337 w 411"/>
              <a:gd name="T63" fmla="*/ 332 h 412"/>
              <a:gd name="T64" fmla="*/ 277 w 411"/>
              <a:gd name="T65" fmla="*/ 273 h 412"/>
              <a:gd name="T66" fmla="*/ 337 w 411"/>
              <a:gd name="T67" fmla="*/ 213 h 412"/>
              <a:gd name="T68" fmla="*/ 397 w 411"/>
              <a:gd name="T69" fmla="*/ 273 h 412"/>
              <a:gd name="T70" fmla="*/ 337 w 411"/>
              <a:gd name="T71" fmla="*/ 332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11" h="412">
                <a:moveTo>
                  <a:pt x="337" y="198"/>
                </a:moveTo>
                <a:cubicBezTo>
                  <a:pt x="316" y="198"/>
                  <a:pt x="298" y="206"/>
                  <a:pt x="284" y="220"/>
                </a:cubicBezTo>
                <a:cubicBezTo>
                  <a:pt x="249" y="185"/>
                  <a:pt x="249" y="185"/>
                  <a:pt x="249" y="185"/>
                </a:cubicBezTo>
                <a:cubicBezTo>
                  <a:pt x="270" y="166"/>
                  <a:pt x="283" y="138"/>
                  <a:pt x="283" y="107"/>
                </a:cubicBezTo>
                <a:cubicBezTo>
                  <a:pt x="283" y="48"/>
                  <a:pt x="235" y="0"/>
                  <a:pt x="176" y="0"/>
                </a:cubicBezTo>
                <a:cubicBezTo>
                  <a:pt x="117" y="0"/>
                  <a:pt x="68" y="48"/>
                  <a:pt x="68" y="107"/>
                </a:cubicBezTo>
                <a:cubicBezTo>
                  <a:pt x="68" y="144"/>
                  <a:pt x="88" y="177"/>
                  <a:pt x="116" y="196"/>
                </a:cubicBezTo>
                <a:cubicBezTo>
                  <a:pt x="96" y="266"/>
                  <a:pt x="96" y="266"/>
                  <a:pt x="96" y="266"/>
                </a:cubicBezTo>
                <a:cubicBezTo>
                  <a:pt x="89" y="264"/>
                  <a:pt x="82" y="263"/>
                  <a:pt x="74" y="263"/>
                </a:cubicBezTo>
                <a:cubicBezTo>
                  <a:pt x="33" y="263"/>
                  <a:pt x="0" y="296"/>
                  <a:pt x="0" y="337"/>
                </a:cubicBezTo>
                <a:cubicBezTo>
                  <a:pt x="0" y="378"/>
                  <a:pt x="33" y="412"/>
                  <a:pt x="74" y="412"/>
                </a:cubicBezTo>
                <a:cubicBezTo>
                  <a:pt x="115" y="412"/>
                  <a:pt x="149" y="378"/>
                  <a:pt x="149" y="337"/>
                </a:cubicBezTo>
                <a:cubicBezTo>
                  <a:pt x="149" y="309"/>
                  <a:pt x="133" y="284"/>
                  <a:pt x="110" y="272"/>
                </a:cubicBezTo>
                <a:cubicBezTo>
                  <a:pt x="130" y="204"/>
                  <a:pt x="130" y="204"/>
                  <a:pt x="130" y="204"/>
                </a:cubicBezTo>
                <a:cubicBezTo>
                  <a:pt x="144" y="210"/>
                  <a:pt x="159" y="214"/>
                  <a:pt x="176" y="214"/>
                </a:cubicBezTo>
                <a:cubicBezTo>
                  <a:pt x="199" y="214"/>
                  <a:pt x="220" y="207"/>
                  <a:pt x="238" y="195"/>
                </a:cubicBezTo>
                <a:cubicBezTo>
                  <a:pt x="275" y="232"/>
                  <a:pt x="275" y="232"/>
                  <a:pt x="275" y="232"/>
                </a:cubicBezTo>
                <a:cubicBezTo>
                  <a:pt x="267" y="243"/>
                  <a:pt x="262" y="257"/>
                  <a:pt x="262" y="273"/>
                </a:cubicBezTo>
                <a:cubicBezTo>
                  <a:pt x="262" y="314"/>
                  <a:pt x="296" y="347"/>
                  <a:pt x="337" y="347"/>
                </a:cubicBezTo>
                <a:cubicBezTo>
                  <a:pt x="378" y="347"/>
                  <a:pt x="411" y="314"/>
                  <a:pt x="411" y="273"/>
                </a:cubicBezTo>
                <a:cubicBezTo>
                  <a:pt x="411" y="231"/>
                  <a:pt x="378" y="198"/>
                  <a:pt x="337" y="198"/>
                </a:cubicBezTo>
                <a:close/>
                <a:moveTo>
                  <a:pt x="134" y="337"/>
                </a:moveTo>
                <a:cubicBezTo>
                  <a:pt x="134" y="370"/>
                  <a:pt x="107" y="397"/>
                  <a:pt x="74" y="397"/>
                </a:cubicBezTo>
                <a:cubicBezTo>
                  <a:pt x="41" y="397"/>
                  <a:pt x="14" y="370"/>
                  <a:pt x="14" y="337"/>
                </a:cubicBezTo>
                <a:cubicBezTo>
                  <a:pt x="14" y="304"/>
                  <a:pt x="41" y="278"/>
                  <a:pt x="74" y="278"/>
                </a:cubicBezTo>
                <a:cubicBezTo>
                  <a:pt x="107" y="278"/>
                  <a:pt x="134" y="304"/>
                  <a:pt x="134" y="337"/>
                </a:cubicBezTo>
                <a:close/>
                <a:moveTo>
                  <a:pt x="83" y="107"/>
                </a:moveTo>
                <a:cubicBezTo>
                  <a:pt x="83" y="56"/>
                  <a:pt x="125" y="14"/>
                  <a:pt x="176" y="14"/>
                </a:cubicBezTo>
                <a:cubicBezTo>
                  <a:pt x="227" y="14"/>
                  <a:pt x="268" y="56"/>
                  <a:pt x="268" y="107"/>
                </a:cubicBezTo>
                <a:cubicBezTo>
                  <a:pt x="268" y="158"/>
                  <a:pt x="227" y="200"/>
                  <a:pt x="176" y="200"/>
                </a:cubicBezTo>
                <a:cubicBezTo>
                  <a:pt x="125" y="200"/>
                  <a:pt x="83" y="158"/>
                  <a:pt x="83" y="107"/>
                </a:cubicBezTo>
                <a:close/>
                <a:moveTo>
                  <a:pt x="337" y="332"/>
                </a:moveTo>
                <a:cubicBezTo>
                  <a:pt x="304" y="332"/>
                  <a:pt x="277" y="306"/>
                  <a:pt x="277" y="273"/>
                </a:cubicBezTo>
                <a:cubicBezTo>
                  <a:pt x="277" y="240"/>
                  <a:pt x="304" y="213"/>
                  <a:pt x="337" y="213"/>
                </a:cubicBezTo>
                <a:cubicBezTo>
                  <a:pt x="370" y="213"/>
                  <a:pt x="397" y="240"/>
                  <a:pt x="397" y="273"/>
                </a:cubicBezTo>
                <a:cubicBezTo>
                  <a:pt x="397" y="306"/>
                  <a:pt x="370" y="332"/>
                  <a:pt x="337" y="3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903228"/>
            <a:ext cx="8067761" cy="19740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833" y="1259999"/>
            <a:ext cx="11355572" cy="2160000"/>
          </a:xfrm>
          <a:noFill/>
        </p:spPr>
        <p:txBody>
          <a:bodyPr tIns="91440" bIns="91440" anchor="t" anchorCtr="0"/>
          <a:lstStyle>
            <a:lvl1pPr>
              <a:defRPr sz="60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58875" y="209726"/>
            <a:ext cx="10664530" cy="464882"/>
          </a:xfrm>
          <a:prstGeom prst="rect">
            <a:avLst/>
          </a:prstGeom>
          <a:noFill/>
        </p:spPr>
        <p:txBody>
          <a:bodyPr wrap="square" lIns="183600" tIns="0" rIns="182880" bIns="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Demonstration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7833" y="1068634"/>
            <a:ext cx="1122798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58875" y="641094"/>
            <a:ext cx="10664529" cy="367648"/>
          </a:xfrm>
        </p:spPr>
        <p:txBody>
          <a:bodyPr tIns="0" rIns="0" bIns="0" anchor="ctr">
            <a:noAutofit/>
          </a:bodyPr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US" dirty="0"/>
              <a:t>Demo code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833" y="3594100"/>
            <a:ext cx="11355571" cy="2966188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4" indent="0">
              <a:buNone/>
              <a:defRPr/>
            </a:lvl5pPr>
          </a:lstStyle>
          <a:p>
            <a:pPr lvl="0"/>
            <a:r>
              <a:rPr lang="en-US" dirty="0"/>
              <a:t>Demo description</a:t>
            </a:r>
          </a:p>
        </p:txBody>
      </p:sp>
      <p:sp>
        <p:nvSpPr>
          <p:cNvPr id="11" name="Freeform 74"/>
          <p:cNvSpPr>
            <a:spLocks noEditPoints="1"/>
          </p:cNvSpPr>
          <p:nvPr userDrawn="1"/>
        </p:nvSpPr>
        <p:spPr bwMode="auto">
          <a:xfrm>
            <a:off x="467832" y="317061"/>
            <a:ext cx="646645" cy="649310"/>
          </a:xfrm>
          <a:custGeom>
            <a:avLst/>
            <a:gdLst>
              <a:gd name="T0" fmla="*/ 404 w 411"/>
              <a:gd name="T1" fmla="*/ 0 h 413"/>
              <a:gd name="T2" fmla="*/ 7 w 411"/>
              <a:gd name="T3" fmla="*/ 0 h 413"/>
              <a:gd name="T4" fmla="*/ 0 w 411"/>
              <a:gd name="T5" fmla="*/ 7 h 413"/>
              <a:gd name="T6" fmla="*/ 0 w 411"/>
              <a:gd name="T7" fmla="*/ 338 h 413"/>
              <a:gd name="T8" fmla="*/ 7 w 411"/>
              <a:gd name="T9" fmla="*/ 345 h 413"/>
              <a:gd name="T10" fmla="*/ 68 w 411"/>
              <a:gd name="T11" fmla="*/ 345 h 413"/>
              <a:gd name="T12" fmla="*/ 133 w 411"/>
              <a:gd name="T13" fmla="*/ 411 h 413"/>
              <a:gd name="T14" fmla="*/ 138 w 411"/>
              <a:gd name="T15" fmla="*/ 413 h 413"/>
              <a:gd name="T16" fmla="*/ 141 w 411"/>
              <a:gd name="T17" fmla="*/ 413 h 413"/>
              <a:gd name="T18" fmla="*/ 145 w 411"/>
              <a:gd name="T19" fmla="*/ 406 h 413"/>
              <a:gd name="T20" fmla="*/ 145 w 411"/>
              <a:gd name="T21" fmla="*/ 345 h 413"/>
              <a:gd name="T22" fmla="*/ 404 w 411"/>
              <a:gd name="T23" fmla="*/ 345 h 413"/>
              <a:gd name="T24" fmla="*/ 411 w 411"/>
              <a:gd name="T25" fmla="*/ 338 h 413"/>
              <a:gd name="T26" fmla="*/ 411 w 411"/>
              <a:gd name="T27" fmla="*/ 7 h 413"/>
              <a:gd name="T28" fmla="*/ 404 w 411"/>
              <a:gd name="T29" fmla="*/ 0 h 413"/>
              <a:gd name="T30" fmla="*/ 396 w 411"/>
              <a:gd name="T31" fmla="*/ 330 h 413"/>
              <a:gd name="T32" fmla="*/ 138 w 411"/>
              <a:gd name="T33" fmla="*/ 330 h 413"/>
              <a:gd name="T34" fmla="*/ 130 w 411"/>
              <a:gd name="T35" fmla="*/ 338 h 413"/>
              <a:gd name="T36" fmla="*/ 130 w 411"/>
              <a:gd name="T37" fmla="*/ 388 h 413"/>
              <a:gd name="T38" fmla="*/ 77 w 411"/>
              <a:gd name="T39" fmla="*/ 333 h 413"/>
              <a:gd name="T40" fmla="*/ 71 w 411"/>
              <a:gd name="T41" fmla="*/ 330 h 413"/>
              <a:gd name="T42" fmla="*/ 15 w 411"/>
              <a:gd name="T43" fmla="*/ 330 h 413"/>
              <a:gd name="T44" fmla="*/ 15 w 411"/>
              <a:gd name="T45" fmla="*/ 15 h 413"/>
              <a:gd name="T46" fmla="*/ 396 w 411"/>
              <a:gd name="T47" fmla="*/ 15 h 413"/>
              <a:gd name="T48" fmla="*/ 396 w 411"/>
              <a:gd name="T49" fmla="*/ 33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1" h="413">
                <a:moveTo>
                  <a:pt x="404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338"/>
                  <a:pt x="0" y="338"/>
                  <a:pt x="0" y="338"/>
                </a:cubicBezTo>
                <a:cubicBezTo>
                  <a:pt x="0" y="342"/>
                  <a:pt x="3" y="345"/>
                  <a:pt x="7" y="345"/>
                </a:cubicBezTo>
                <a:cubicBezTo>
                  <a:pt x="68" y="345"/>
                  <a:pt x="68" y="345"/>
                  <a:pt x="68" y="345"/>
                </a:cubicBezTo>
                <a:cubicBezTo>
                  <a:pt x="133" y="411"/>
                  <a:pt x="133" y="411"/>
                  <a:pt x="133" y="411"/>
                </a:cubicBezTo>
                <a:cubicBezTo>
                  <a:pt x="134" y="413"/>
                  <a:pt x="136" y="413"/>
                  <a:pt x="138" y="413"/>
                </a:cubicBezTo>
                <a:cubicBezTo>
                  <a:pt x="139" y="413"/>
                  <a:pt x="140" y="413"/>
                  <a:pt x="141" y="413"/>
                </a:cubicBezTo>
                <a:cubicBezTo>
                  <a:pt x="143" y="412"/>
                  <a:pt x="145" y="409"/>
                  <a:pt x="145" y="406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404" y="345"/>
                  <a:pt x="404" y="345"/>
                  <a:pt x="404" y="345"/>
                </a:cubicBezTo>
                <a:cubicBezTo>
                  <a:pt x="408" y="345"/>
                  <a:pt x="411" y="342"/>
                  <a:pt x="411" y="338"/>
                </a:cubicBezTo>
                <a:cubicBezTo>
                  <a:pt x="411" y="7"/>
                  <a:pt x="411" y="7"/>
                  <a:pt x="411" y="7"/>
                </a:cubicBezTo>
                <a:cubicBezTo>
                  <a:pt x="411" y="3"/>
                  <a:pt x="408" y="0"/>
                  <a:pt x="404" y="0"/>
                </a:cubicBezTo>
                <a:close/>
                <a:moveTo>
                  <a:pt x="396" y="330"/>
                </a:moveTo>
                <a:cubicBezTo>
                  <a:pt x="138" y="330"/>
                  <a:pt x="138" y="330"/>
                  <a:pt x="138" y="330"/>
                </a:cubicBezTo>
                <a:cubicBezTo>
                  <a:pt x="134" y="330"/>
                  <a:pt x="130" y="334"/>
                  <a:pt x="130" y="338"/>
                </a:cubicBezTo>
                <a:cubicBezTo>
                  <a:pt x="130" y="388"/>
                  <a:pt x="130" y="388"/>
                  <a:pt x="130" y="388"/>
                </a:cubicBezTo>
                <a:cubicBezTo>
                  <a:pt x="77" y="333"/>
                  <a:pt x="77" y="333"/>
                  <a:pt x="77" y="333"/>
                </a:cubicBezTo>
                <a:cubicBezTo>
                  <a:pt x="75" y="331"/>
                  <a:pt x="73" y="330"/>
                  <a:pt x="71" y="330"/>
                </a:cubicBezTo>
                <a:cubicBezTo>
                  <a:pt x="15" y="330"/>
                  <a:pt x="15" y="330"/>
                  <a:pt x="15" y="330"/>
                </a:cubicBezTo>
                <a:cubicBezTo>
                  <a:pt x="15" y="15"/>
                  <a:pt x="15" y="15"/>
                  <a:pt x="15" y="15"/>
                </a:cubicBezTo>
                <a:cubicBezTo>
                  <a:pt x="396" y="15"/>
                  <a:pt x="396" y="15"/>
                  <a:pt x="396" y="15"/>
                </a:cubicBezTo>
                <a:lnTo>
                  <a:pt x="396" y="3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0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903228"/>
            <a:ext cx="8067761" cy="19740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833" y="1259999"/>
            <a:ext cx="11355572" cy="2160000"/>
          </a:xfrm>
          <a:noFill/>
        </p:spPr>
        <p:txBody>
          <a:bodyPr tIns="91440" bIns="91440" anchor="t" anchorCtr="0"/>
          <a:lstStyle>
            <a:lvl1pPr>
              <a:defRPr sz="60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Lab title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58875" y="209726"/>
            <a:ext cx="10664530" cy="464882"/>
          </a:xfrm>
          <a:prstGeom prst="rect">
            <a:avLst/>
          </a:prstGeom>
          <a:noFill/>
        </p:spPr>
        <p:txBody>
          <a:bodyPr wrap="square" lIns="183600" tIns="0" rIns="182880" bIns="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Hands-on lab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7833" y="1068634"/>
            <a:ext cx="11227981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58875" y="641094"/>
            <a:ext cx="10664529" cy="367648"/>
          </a:xfrm>
        </p:spPr>
        <p:txBody>
          <a:bodyPr tIns="0" rIns="0" bIns="0" anchor="ctr">
            <a:noAutofit/>
          </a:bodyPr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US" dirty="0"/>
              <a:t>Lab code | Minutes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833" y="3594100"/>
            <a:ext cx="6018027" cy="2966188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4" indent="0">
              <a:buNone/>
              <a:defRPr/>
            </a:lvl5pPr>
          </a:lstStyle>
          <a:p>
            <a:pPr lvl="0"/>
            <a:r>
              <a:rPr lang="en-US" dirty="0"/>
              <a:t>Lab description</a:t>
            </a:r>
          </a:p>
        </p:txBody>
      </p:sp>
      <p:sp>
        <p:nvSpPr>
          <p:cNvPr id="9" name="Freeform 88"/>
          <p:cNvSpPr>
            <a:spLocks noEditPoints="1"/>
          </p:cNvSpPr>
          <p:nvPr userDrawn="1"/>
        </p:nvSpPr>
        <p:spPr bwMode="auto">
          <a:xfrm>
            <a:off x="467833" y="288383"/>
            <a:ext cx="651308" cy="651308"/>
          </a:xfrm>
          <a:custGeom>
            <a:avLst/>
            <a:gdLst>
              <a:gd name="T0" fmla="*/ 207 w 414"/>
              <a:gd name="T1" fmla="*/ 0 h 414"/>
              <a:gd name="T2" fmla="*/ 0 w 414"/>
              <a:gd name="T3" fmla="*/ 207 h 414"/>
              <a:gd name="T4" fmla="*/ 207 w 414"/>
              <a:gd name="T5" fmla="*/ 414 h 414"/>
              <a:gd name="T6" fmla="*/ 414 w 414"/>
              <a:gd name="T7" fmla="*/ 207 h 414"/>
              <a:gd name="T8" fmla="*/ 207 w 414"/>
              <a:gd name="T9" fmla="*/ 0 h 414"/>
              <a:gd name="T10" fmla="*/ 207 w 414"/>
              <a:gd name="T11" fmla="*/ 399 h 414"/>
              <a:gd name="T12" fmla="*/ 15 w 414"/>
              <a:gd name="T13" fmla="*/ 207 h 414"/>
              <a:gd name="T14" fmla="*/ 207 w 414"/>
              <a:gd name="T15" fmla="*/ 15 h 414"/>
              <a:gd name="T16" fmla="*/ 399 w 414"/>
              <a:gd name="T17" fmla="*/ 207 h 414"/>
              <a:gd name="T18" fmla="*/ 207 w 414"/>
              <a:gd name="T19" fmla="*/ 399 h 414"/>
              <a:gd name="T20" fmla="*/ 299 w 414"/>
              <a:gd name="T21" fmla="*/ 174 h 414"/>
              <a:gd name="T22" fmla="*/ 314 w 414"/>
              <a:gd name="T23" fmla="*/ 174 h 414"/>
              <a:gd name="T24" fmla="*/ 314 w 414"/>
              <a:gd name="T25" fmla="*/ 307 h 414"/>
              <a:gd name="T26" fmla="*/ 306 w 414"/>
              <a:gd name="T27" fmla="*/ 314 h 414"/>
              <a:gd name="T28" fmla="*/ 173 w 414"/>
              <a:gd name="T29" fmla="*/ 314 h 414"/>
              <a:gd name="T30" fmla="*/ 173 w 414"/>
              <a:gd name="T31" fmla="*/ 300 h 414"/>
              <a:gd name="T32" fmla="*/ 288 w 414"/>
              <a:gd name="T33" fmla="*/ 300 h 414"/>
              <a:gd name="T34" fmla="*/ 108 w 414"/>
              <a:gd name="T35" fmla="*/ 120 h 414"/>
              <a:gd name="T36" fmla="*/ 119 w 414"/>
              <a:gd name="T37" fmla="*/ 109 h 414"/>
              <a:gd name="T38" fmla="*/ 299 w 414"/>
              <a:gd name="T39" fmla="*/ 289 h 414"/>
              <a:gd name="T40" fmla="*/ 299 w 414"/>
              <a:gd name="T41" fmla="*/ 174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4" h="414">
                <a:moveTo>
                  <a:pt x="207" y="0"/>
                </a:moveTo>
                <a:cubicBezTo>
                  <a:pt x="93" y="0"/>
                  <a:pt x="0" y="93"/>
                  <a:pt x="0" y="207"/>
                </a:cubicBezTo>
                <a:cubicBezTo>
                  <a:pt x="0" y="321"/>
                  <a:pt x="93" y="414"/>
                  <a:pt x="207" y="414"/>
                </a:cubicBezTo>
                <a:cubicBezTo>
                  <a:pt x="321" y="414"/>
                  <a:pt x="414" y="321"/>
                  <a:pt x="414" y="207"/>
                </a:cubicBezTo>
                <a:cubicBezTo>
                  <a:pt x="414" y="93"/>
                  <a:pt x="321" y="0"/>
                  <a:pt x="207" y="0"/>
                </a:cubicBezTo>
                <a:close/>
                <a:moveTo>
                  <a:pt x="207" y="399"/>
                </a:moveTo>
                <a:cubicBezTo>
                  <a:pt x="101" y="399"/>
                  <a:pt x="15" y="313"/>
                  <a:pt x="15" y="207"/>
                </a:cubicBezTo>
                <a:cubicBezTo>
                  <a:pt x="15" y="101"/>
                  <a:pt x="101" y="15"/>
                  <a:pt x="207" y="15"/>
                </a:cubicBezTo>
                <a:cubicBezTo>
                  <a:pt x="313" y="15"/>
                  <a:pt x="399" y="101"/>
                  <a:pt x="399" y="207"/>
                </a:cubicBezTo>
                <a:cubicBezTo>
                  <a:pt x="399" y="313"/>
                  <a:pt x="313" y="399"/>
                  <a:pt x="207" y="399"/>
                </a:cubicBezTo>
                <a:close/>
                <a:moveTo>
                  <a:pt x="299" y="174"/>
                </a:moveTo>
                <a:cubicBezTo>
                  <a:pt x="314" y="174"/>
                  <a:pt x="314" y="174"/>
                  <a:pt x="314" y="174"/>
                </a:cubicBezTo>
                <a:cubicBezTo>
                  <a:pt x="314" y="307"/>
                  <a:pt x="314" y="307"/>
                  <a:pt x="314" y="307"/>
                </a:cubicBezTo>
                <a:cubicBezTo>
                  <a:pt x="314" y="311"/>
                  <a:pt x="310" y="314"/>
                  <a:pt x="306" y="314"/>
                </a:cubicBezTo>
                <a:cubicBezTo>
                  <a:pt x="173" y="314"/>
                  <a:pt x="173" y="314"/>
                  <a:pt x="173" y="314"/>
                </a:cubicBezTo>
                <a:cubicBezTo>
                  <a:pt x="173" y="300"/>
                  <a:pt x="173" y="300"/>
                  <a:pt x="173" y="300"/>
                </a:cubicBezTo>
                <a:cubicBezTo>
                  <a:pt x="288" y="300"/>
                  <a:pt x="288" y="300"/>
                  <a:pt x="288" y="300"/>
                </a:cubicBezTo>
                <a:cubicBezTo>
                  <a:pt x="108" y="120"/>
                  <a:pt x="108" y="120"/>
                  <a:pt x="108" y="120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299" y="289"/>
                  <a:pt x="299" y="289"/>
                  <a:pt x="299" y="289"/>
                </a:cubicBezTo>
                <a:lnTo>
                  <a:pt x="299" y="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 b="19386"/>
          <a:stretch/>
        </p:blipFill>
        <p:spPr>
          <a:xfrm>
            <a:off x="0" y="1"/>
            <a:ext cx="12192000" cy="687452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3347" y="414670"/>
            <a:ext cx="6053269" cy="3955311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no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Power BI</a:t>
            </a:r>
          </a:p>
        </p:txBody>
      </p:sp>
    </p:spTree>
    <p:extLst>
      <p:ext uri="{BB962C8B-B14F-4D97-AF65-F5344CB8AC3E}">
        <p14:creationId xmlns:p14="http://schemas.microsoft.com/office/powerpoint/2010/main" val="159473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3730" cy="6858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23347" y="414670"/>
            <a:ext cx="6053269" cy="3955311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no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Power BI</a:t>
            </a:r>
          </a:p>
        </p:txBody>
      </p:sp>
    </p:spTree>
    <p:extLst>
      <p:ext uri="{BB962C8B-B14F-4D97-AF65-F5344CB8AC3E}">
        <p14:creationId xmlns:p14="http://schemas.microsoft.com/office/powerpoint/2010/main" val="200795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970"/>
          <a:stretch/>
        </p:blipFill>
        <p:spPr>
          <a:xfrm>
            <a:off x="0" y="0"/>
            <a:ext cx="12200028" cy="688206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3347" y="414670"/>
            <a:ext cx="6053269" cy="3955311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no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Power BI</a:t>
            </a:r>
          </a:p>
        </p:txBody>
      </p:sp>
    </p:spTree>
    <p:extLst>
      <p:ext uri="{BB962C8B-B14F-4D97-AF65-F5344CB8AC3E}">
        <p14:creationId xmlns:p14="http://schemas.microsoft.com/office/powerpoint/2010/main" val="52849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3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8152"/>
          <a:stretch/>
        </p:blipFill>
        <p:spPr>
          <a:xfrm>
            <a:off x="0" y="-1"/>
            <a:ext cx="12192000" cy="6833937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23347" y="414670"/>
            <a:ext cx="6053269" cy="3955311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no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Power BI</a:t>
            </a:r>
          </a:p>
        </p:txBody>
      </p:sp>
    </p:spTree>
    <p:extLst>
      <p:ext uri="{BB962C8B-B14F-4D97-AF65-F5344CB8AC3E}">
        <p14:creationId xmlns:p14="http://schemas.microsoft.com/office/powerpoint/2010/main" val="327567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l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23347" y="414670"/>
            <a:ext cx="6053269" cy="3955311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no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Power BI</a:t>
            </a:r>
          </a:p>
        </p:txBody>
      </p:sp>
    </p:spTree>
    <p:extLst>
      <p:ext uri="{BB962C8B-B14F-4D97-AF65-F5344CB8AC3E}">
        <p14:creationId xmlns:p14="http://schemas.microsoft.com/office/powerpoint/2010/main" val="284863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33470" y="325979"/>
            <a:ext cx="6233021" cy="4148709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3347" y="414670"/>
            <a:ext cx="6053269" cy="3955311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no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Bring your data to life with Microsoft Power BI</a:t>
            </a:r>
          </a:p>
        </p:txBody>
      </p:sp>
    </p:spTree>
    <p:extLst>
      <p:ext uri="{BB962C8B-B14F-4D97-AF65-F5344CB8AC3E}">
        <p14:creationId xmlns:p14="http://schemas.microsoft.com/office/powerpoint/2010/main" val="208286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losing">
    <p:bg>
      <p:bgPr>
        <a:solidFill>
          <a:srgbClr val="F2C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6" y="2863031"/>
            <a:ext cx="3056653" cy="11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Red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3"/>
          <a:stretch/>
        </p:blipFill>
        <p:spPr>
          <a:xfrm>
            <a:off x="0" y="0"/>
            <a:ext cx="12382500" cy="6885709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10561" y="221672"/>
            <a:ext cx="6233021" cy="3404174"/>
          </a:xfrm>
          <a:prstGeom prst="rect">
            <a:avLst/>
          </a:prstGeom>
          <a:solidFill>
            <a:srgbClr val="F2C812">
              <a:alpha val="8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gradFill>
                <a:gsLst>
                  <a:gs pos="93162">
                    <a:srgbClr val="505050">
                      <a:lumMod val="50000"/>
                    </a:srgbClr>
                  </a:gs>
                  <a:gs pos="68000">
                    <a:srgbClr val="505050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438" y="322397"/>
            <a:ext cx="6053269" cy="1181862"/>
          </a:xfrm>
          <a:prstGeom prst="rect">
            <a:avLst/>
          </a:prstGeom>
          <a:noFill/>
        </p:spPr>
        <p:txBody>
          <a:bodyPr wrap="square" lIns="228600" tIns="91440" rIns="228600" bIns="91440" rtlCol="0">
            <a:spAutoFit/>
          </a:bodyPr>
          <a:lstStyle/>
          <a:p>
            <a:pPr defTabSz="914099" fontAlgn="base">
              <a:lnSpc>
                <a:spcPct val="90000"/>
              </a:lnSpc>
              <a:spcAft>
                <a:spcPts val="1200"/>
              </a:spcAft>
            </a:pPr>
            <a:r>
              <a:rPr lang="en-US" sz="3600" dirty="0">
                <a:gradFill>
                  <a:gsLst>
                    <a:gs pos="93162">
                      <a:srgbClr val="505050">
                        <a:lumMod val="50000"/>
                      </a:srgbClr>
                    </a:gs>
                    <a:gs pos="68000">
                      <a:srgbClr val="505050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Power BI Technical Reference Deck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741111" y="2532576"/>
            <a:ext cx="5199207" cy="994420"/>
          </a:xfrm>
          <a:prstGeom prst="rect">
            <a:avLst/>
          </a:prstGeom>
        </p:spPr>
        <p:txBody>
          <a:bodyPr lIns="182880" tIns="146304" rIns="182880" bIns="146304"/>
          <a:lstStyle>
            <a:lvl1pPr marL="0" indent="0" algn="l">
              <a:lnSpc>
                <a:spcPct val="90000"/>
              </a:lnSpc>
              <a:buNone/>
              <a:defRPr sz="2157">
                <a:solidFill>
                  <a:schemeClr val="tx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741111" y="1768344"/>
            <a:ext cx="5199207" cy="70979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157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819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6386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44579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92773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40966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89159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37352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85545" indent="0" algn="ctr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Level 300</a:t>
            </a:r>
          </a:p>
        </p:txBody>
      </p:sp>
    </p:spTree>
    <p:extLst>
      <p:ext uri="{BB962C8B-B14F-4D97-AF65-F5344CB8AC3E}">
        <p14:creationId xmlns:p14="http://schemas.microsoft.com/office/powerpoint/2010/main" val="237306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16"/>
          <p:cNvSpPr>
            <a:spLocks/>
          </p:cNvSpPr>
          <p:nvPr userDrawn="1"/>
        </p:nvSpPr>
        <p:spPr bwMode="auto">
          <a:xfrm>
            <a:off x="0" y="3953546"/>
            <a:ext cx="5548185" cy="2904455"/>
          </a:xfrm>
          <a:custGeom>
            <a:avLst/>
            <a:gdLst>
              <a:gd name="T0" fmla="*/ 128 w 3565"/>
              <a:gd name="T1" fmla="*/ 957 h 1866"/>
              <a:gd name="T2" fmla="*/ 187 w 3565"/>
              <a:gd name="T3" fmla="*/ 982 h 1866"/>
              <a:gd name="T4" fmla="*/ 246 w 3565"/>
              <a:gd name="T5" fmla="*/ 909 h 1866"/>
              <a:gd name="T6" fmla="*/ 463 w 3565"/>
              <a:gd name="T7" fmla="*/ 816 h 1866"/>
              <a:gd name="T8" fmla="*/ 501 w 3565"/>
              <a:gd name="T9" fmla="*/ 874 h 1866"/>
              <a:gd name="T10" fmla="*/ 543 w 3565"/>
              <a:gd name="T11" fmla="*/ 926 h 1866"/>
              <a:gd name="T12" fmla="*/ 632 w 3565"/>
              <a:gd name="T13" fmla="*/ 677 h 1866"/>
              <a:gd name="T14" fmla="*/ 774 w 3565"/>
              <a:gd name="T15" fmla="*/ 719 h 1866"/>
              <a:gd name="T16" fmla="*/ 822 w 3565"/>
              <a:gd name="T17" fmla="*/ 771 h 1866"/>
              <a:gd name="T18" fmla="*/ 1040 w 3565"/>
              <a:gd name="T19" fmla="*/ 691 h 1866"/>
              <a:gd name="T20" fmla="*/ 1151 w 3565"/>
              <a:gd name="T21" fmla="*/ 823 h 1866"/>
              <a:gd name="T22" fmla="*/ 1209 w 3565"/>
              <a:gd name="T23" fmla="*/ 608 h 1866"/>
              <a:gd name="T24" fmla="*/ 1251 w 3565"/>
              <a:gd name="T25" fmla="*/ 543 h 1866"/>
              <a:gd name="T26" fmla="*/ 1372 w 3565"/>
              <a:gd name="T27" fmla="*/ 608 h 1866"/>
              <a:gd name="T28" fmla="*/ 1413 w 3565"/>
              <a:gd name="T29" fmla="*/ 567 h 1866"/>
              <a:gd name="T30" fmla="*/ 1458 w 3565"/>
              <a:gd name="T31" fmla="*/ 629 h 1866"/>
              <a:gd name="T32" fmla="*/ 1510 w 3565"/>
              <a:gd name="T33" fmla="*/ 871 h 1866"/>
              <a:gd name="T34" fmla="*/ 1548 w 3565"/>
              <a:gd name="T35" fmla="*/ 608 h 1866"/>
              <a:gd name="T36" fmla="*/ 1600 w 3565"/>
              <a:gd name="T37" fmla="*/ 563 h 1866"/>
              <a:gd name="T38" fmla="*/ 1627 w 3565"/>
              <a:gd name="T39" fmla="*/ 619 h 1866"/>
              <a:gd name="T40" fmla="*/ 1648 w 3565"/>
              <a:gd name="T41" fmla="*/ 764 h 1866"/>
              <a:gd name="T42" fmla="*/ 1683 w 3565"/>
              <a:gd name="T43" fmla="*/ 950 h 1866"/>
              <a:gd name="T44" fmla="*/ 1721 w 3565"/>
              <a:gd name="T45" fmla="*/ 847 h 1866"/>
              <a:gd name="T46" fmla="*/ 1752 w 3565"/>
              <a:gd name="T47" fmla="*/ 536 h 1866"/>
              <a:gd name="T48" fmla="*/ 2038 w 3565"/>
              <a:gd name="T49" fmla="*/ 456 h 1866"/>
              <a:gd name="T50" fmla="*/ 2059 w 3565"/>
              <a:gd name="T51" fmla="*/ 539 h 1866"/>
              <a:gd name="T52" fmla="*/ 2173 w 3565"/>
              <a:gd name="T53" fmla="*/ 246 h 1866"/>
              <a:gd name="T54" fmla="*/ 2252 w 3565"/>
              <a:gd name="T55" fmla="*/ 201 h 1866"/>
              <a:gd name="T56" fmla="*/ 2287 w 3565"/>
              <a:gd name="T57" fmla="*/ 259 h 1866"/>
              <a:gd name="T58" fmla="*/ 2356 w 3565"/>
              <a:gd name="T59" fmla="*/ 843 h 1866"/>
              <a:gd name="T60" fmla="*/ 2384 w 3565"/>
              <a:gd name="T61" fmla="*/ 612 h 1866"/>
              <a:gd name="T62" fmla="*/ 2398 w 3565"/>
              <a:gd name="T63" fmla="*/ 432 h 1866"/>
              <a:gd name="T64" fmla="*/ 2436 w 3565"/>
              <a:gd name="T65" fmla="*/ 139 h 1866"/>
              <a:gd name="T66" fmla="*/ 2567 w 3565"/>
              <a:gd name="T67" fmla="*/ 0 h 1866"/>
              <a:gd name="T68" fmla="*/ 2598 w 3565"/>
              <a:gd name="T69" fmla="*/ 121 h 1866"/>
              <a:gd name="T70" fmla="*/ 2629 w 3565"/>
              <a:gd name="T71" fmla="*/ 173 h 1866"/>
              <a:gd name="T72" fmla="*/ 2670 w 3565"/>
              <a:gd name="T73" fmla="*/ 491 h 1866"/>
              <a:gd name="T74" fmla="*/ 2988 w 3565"/>
              <a:gd name="T75" fmla="*/ 346 h 1866"/>
              <a:gd name="T76" fmla="*/ 3071 w 3565"/>
              <a:gd name="T77" fmla="*/ 532 h 1866"/>
              <a:gd name="T78" fmla="*/ 3126 w 3565"/>
              <a:gd name="T79" fmla="*/ 498 h 1866"/>
              <a:gd name="T80" fmla="*/ 3233 w 3565"/>
              <a:gd name="T81" fmla="*/ 550 h 1866"/>
              <a:gd name="T82" fmla="*/ 3320 w 3565"/>
              <a:gd name="T83" fmla="*/ 463 h 1866"/>
              <a:gd name="T84" fmla="*/ 3382 w 3565"/>
              <a:gd name="T85" fmla="*/ 398 h 1866"/>
              <a:gd name="T86" fmla="*/ 3565 w 3565"/>
              <a:gd name="T87" fmla="*/ 446 h 1866"/>
              <a:gd name="T88" fmla="*/ 3565 w 3565"/>
              <a:gd name="T89" fmla="*/ 1866 h 1866"/>
              <a:gd name="T90" fmla="*/ 0 w 3565"/>
              <a:gd name="T91" fmla="*/ 957 h 1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65" h="1866">
                <a:moveTo>
                  <a:pt x="0" y="957"/>
                </a:moveTo>
                <a:lnTo>
                  <a:pt x="128" y="957"/>
                </a:lnTo>
                <a:lnTo>
                  <a:pt x="128" y="982"/>
                </a:lnTo>
                <a:lnTo>
                  <a:pt x="187" y="982"/>
                </a:lnTo>
                <a:lnTo>
                  <a:pt x="187" y="909"/>
                </a:lnTo>
                <a:lnTo>
                  <a:pt x="246" y="909"/>
                </a:lnTo>
                <a:lnTo>
                  <a:pt x="246" y="816"/>
                </a:lnTo>
                <a:lnTo>
                  <a:pt x="463" y="816"/>
                </a:lnTo>
                <a:lnTo>
                  <a:pt x="463" y="874"/>
                </a:lnTo>
                <a:lnTo>
                  <a:pt x="501" y="874"/>
                </a:lnTo>
                <a:lnTo>
                  <a:pt x="501" y="926"/>
                </a:lnTo>
                <a:lnTo>
                  <a:pt x="543" y="926"/>
                </a:lnTo>
                <a:lnTo>
                  <a:pt x="543" y="677"/>
                </a:lnTo>
                <a:lnTo>
                  <a:pt x="632" y="677"/>
                </a:lnTo>
                <a:lnTo>
                  <a:pt x="632" y="719"/>
                </a:lnTo>
                <a:lnTo>
                  <a:pt x="774" y="719"/>
                </a:lnTo>
                <a:lnTo>
                  <a:pt x="774" y="771"/>
                </a:lnTo>
                <a:lnTo>
                  <a:pt x="822" y="771"/>
                </a:lnTo>
                <a:lnTo>
                  <a:pt x="822" y="691"/>
                </a:lnTo>
                <a:lnTo>
                  <a:pt x="1040" y="691"/>
                </a:lnTo>
                <a:lnTo>
                  <a:pt x="1040" y="823"/>
                </a:lnTo>
                <a:lnTo>
                  <a:pt x="1151" y="823"/>
                </a:lnTo>
                <a:lnTo>
                  <a:pt x="1151" y="608"/>
                </a:lnTo>
                <a:lnTo>
                  <a:pt x="1209" y="608"/>
                </a:lnTo>
                <a:lnTo>
                  <a:pt x="1209" y="543"/>
                </a:lnTo>
                <a:lnTo>
                  <a:pt x="1251" y="543"/>
                </a:lnTo>
                <a:lnTo>
                  <a:pt x="1251" y="608"/>
                </a:lnTo>
                <a:lnTo>
                  <a:pt x="1372" y="608"/>
                </a:lnTo>
                <a:lnTo>
                  <a:pt x="1372" y="567"/>
                </a:lnTo>
                <a:lnTo>
                  <a:pt x="1413" y="567"/>
                </a:lnTo>
                <a:lnTo>
                  <a:pt x="1413" y="629"/>
                </a:lnTo>
                <a:lnTo>
                  <a:pt x="1458" y="629"/>
                </a:lnTo>
                <a:lnTo>
                  <a:pt x="1458" y="871"/>
                </a:lnTo>
                <a:lnTo>
                  <a:pt x="1510" y="871"/>
                </a:lnTo>
                <a:lnTo>
                  <a:pt x="1510" y="608"/>
                </a:lnTo>
                <a:lnTo>
                  <a:pt x="1548" y="608"/>
                </a:lnTo>
                <a:lnTo>
                  <a:pt x="1548" y="563"/>
                </a:lnTo>
                <a:lnTo>
                  <a:pt x="1600" y="563"/>
                </a:lnTo>
                <a:lnTo>
                  <a:pt x="1600" y="619"/>
                </a:lnTo>
                <a:lnTo>
                  <a:pt x="1627" y="619"/>
                </a:lnTo>
                <a:lnTo>
                  <a:pt x="1627" y="764"/>
                </a:lnTo>
                <a:lnTo>
                  <a:pt x="1648" y="764"/>
                </a:lnTo>
                <a:lnTo>
                  <a:pt x="1648" y="950"/>
                </a:lnTo>
                <a:lnTo>
                  <a:pt x="1683" y="950"/>
                </a:lnTo>
                <a:lnTo>
                  <a:pt x="1683" y="847"/>
                </a:lnTo>
                <a:lnTo>
                  <a:pt x="1721" y="847"/>
                </a:lnTo>
                <a:lnTo>
                  <a:pt x="1721" y="536"/>
                </a:lnTo>
                <a:lnTo>
                  <a:pt x="1752" y="536"/>
                </a:lnTo>
                <a:lnTo>
                  <a:pt x="1752" y="456"/>
                </a:lnTo>
                <a:lnTo>
                  <a:pt x="2038" y="456"/>
                </a:lnTo>
                <a:lnTo>
                  <a:pt x="2038" y="539"/>
                </a:lnTo>
                <a:lnTo>
                  <a:pt x="2059" y="539"/>
                </a:lnTo>
                <a:lnTo>
                  <a:pt x="2059" y="246"/>
                </a:lnTo>
                <a:lnTo>
                  <a:pt x="2173" y="246"/>
                </a:lnTo>
                <a:lnTo>
                  <a:pt x="2173" y="201"/>
                </a:lnTo>
                <a:lnTo>
                  <a:pt x="2252" y="201"/>
                </a:lnTo>
                <a:lnTo>
                  <a:pt x="2252" y="259"/>
                </a:lnTo>
                <a:lnTo>
                  <a:pt x="2287" y="259"/>
                </a:lnTo>
                <a:lnTo>
                  <a:pt x="2287" y="843"/>
                </a:lnTo>
                <a:lnTo>
                  <a:pt x="2356" y="843"/>
                </a:lnTo>
                <a:lnTo>
                  <a:pt x="2356" y="612"/>
                </a:lnTo>
                <a:lnTo>
                  <a:pt x="2384" y="612"/>
                </a:lnTo>
                <a:lnTo>
                  <a:pt x="2384" y="449"/>
                </a:lnTo>
                <a:lnTo>
                  <a:pt x="2398" y="432"/>
                </a:lnTo>
                <a:lnTo>
                  <a:pt x="2398" y="139"/>
                </a:lnTo>
                <a:lnTo>
                  <a:pt x="2436" y="139"/>
                </a:lnTo>
                <a:lnTo>
                  <a:pt x="2436" y="0"/>
                </a:lnTo>
                <a:lnTo>
                  <a:pt x="2567" y="0"/>
                </a:lnTo>
                <a:lnTo>
                  <a:pt x="2567" y="121"/>
                </a:lnTo>
                <a:lnTo>
                  <a:pt x="2598" y="121"/>
                </a:lnTo>
                <a:lnTo>
                  <a:pt x="2598" y="173"/>
                </a:lnTo>
                <a:lnTo>
                  <a:pt x="2629" y="173"/>
                </a:lnTo>
                <a:lnTo>
                  <a:pt x="2629" y="491"/>
                </a:lnTo>
                <a:lnTo>
                  <a:pt x="2670" y="491"/>
                </a:lnTo>
                <a:lnTo>
                  <a:pt x="2670" y="346"/>
                </a:lnTo>
                <a:lnTo>
                  <a:pt x="2988" y="346"/>
                </a:lnTo>
                <a:lnTo>
                  <a:pt x="2988" y="532"/>
                </a:lnTo>
                <a:lnTo>
                  <a:pt x="3071" y="532"/>
                </a:lnTo>
                <a:lnTo>
                  <a:pt x="3071" y="498"/>
                </a:lnTo>
                <a:lnTo>
                  <a:pt x="3126" y="498"/>
                </a:lnTo>
                <a:lnTo>
                  <a:pt x="3126" y="550"/>
                </a:lnTo>
                <a:lnTo>
                  <a:pt x="3233" y="550"/>
                </a:lnTo>
                <a:lnTo>
                  <a:pt x="3233" y="463"/>
                </a:lnTo>
                <a:lnTo>
                  <a:pt x="3320" y="463"/>
                </a:lnTo>
                <a:lnTo>
                  <a:pt x="3320" y="398"/>
                </a:lnTo>
                <a:lnTo>
                  <a:pt x="3382" y="398"/>
                </a:lnTo>
                <a:lnTo>
                  <a:pt x="3382" y="446"/>
                </a:lnTo>
                <a:lnTo>
                  <a:pt x="3565" y="446"/>
                </a:lnTo>
                <a:lnTo>
                  <a:pt x="3565" y="1040"/>
                </a:lnTo>
                <a:lnTo>
                  <a:pt x="3565" y="1866"/>
                </a:lnTo>
                <a:lnTo>
                  <a:pt x="0" y="1866"/>
                </a:lnTo>
                <a:lnTo>
                  <a:pt x="0" y="9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88" name="Freeform 17"/>
          <p:cNvSpPr>
            <a:spLocks/>
          </p:cNvSpPr>
          <p:nvPr userDrawn="1"/>
        </p:nvSpPr>
        <p:spPr bwMode="auto">
          <a:xfrm>
            <a:off x="5395669" y="4470308"/>
            <a:ext cx="3084573" cy="2387692"/>
          </a:xfrm>
          <a:custGeom>
            <a:avLst/>
            <a:gdLst>
              <a:gd name="T0" fmla="*/ 1882 w 1982"/>
              <a:gd name="T1" fmla="*/ 456 h 1534"/>
              <a:gd name="T2" fmla="*/ 1882 w 1982"/>
              <a:gd name="T3" fmla="*/ 546 h 1534"/>
              <a:gd name="T4" fmla="*/ 1830 w 1982"/>
              <a:gd name="T5" fmla="*/ 546 h 1534"/>
              <a:gd name="T6" fmla="*/ 1830 w 1982"/>
              <a:gd name="T7" fmla="*/ 629 h 1534"/>
              <a:gd name="T8" fmla="*/ 1699 w 1982"/>
              <a:gd name="T9" fmla="*/ 629 h 1534"/>
              <a:gd name="T10" fmla="*/ 1699 w 1982"/>
              <a:gd name="T11" fmla="*/ 822 h 1534"/>
              <a:gd name="T12" fmla="*/ 1668 w 1982"/>
              <a:gd name="T13" fmla="*/ 822 h 1534"/>
              <a:gd name="T14" fmla="*/ 1668 w 1982"/>
              <a:gd name="T15" fmla="*/ 59 h 1534"/>
              <a:gd name="T16" fmla="*/ 1388 w 1982"/>
              <a:gd name="T17" fmla="*/ 59 h 1534"/>
              <a:gd name="T18" fmla="*/ 1388 w 1982"/>
              <a:gd name="T19" fmla="*/ 200 h 1534"/>
              <a:gd name="T20" fmla="*/ 1226 w 1982"/>
              <a:gd name="T21" fmla="*/ 200 h 1534"/>
              <a:gd name="T22" fmla="*/ 1226 w 1982"/>
              <a:gd name="T23" fmla="*/ 688 h 1534"/>
              <a:gd name="T24" fmla="*/ 1119 w 1982"/>
              <a:gd name="T25" fmla="*/ 688 h 1534"/>
              <a:gd name="T26" fmla="*/ 1119 w 1982"/>
              <a:gd name="T27" fmla="*/ 629 h 1534"/>
              <a:gd name="T28" fmla="*/ 1043 w 1982"/>
              <a:gd name="T29" fmla="*/ 629 h 1534"/>
              <a:gd name="T30" fmla="*/ 1043 w 1982"/>
              <a:gd name="T31" fmla="*/ 542 h 1534"/>
              <a:gd name="T32" fmla="*/ 839 w 1982"/>
              <a:gd name="T33" fmla="*/ 542 h 1534"/>
              <a:gd name="T34" fmla="*/ 839 w 1982"/>
              <a:gd name="T35" fmla="*/ 629 h 1534"/>
              <a:gd name="T36" fmla="*/ 736 w 1982"/>
              <a:gd name="T37" fmla="*/ 629 h 1534"/>
              <a:gd name="T38" fmla="*/ 736 w 1982"/>
              <a:gd name="T39" fmla="*/ 698 h 1534"/>
              <a:gd name="T40" fmla="*/ 694 w 1982"/>
              <a:gd name="T41" fmla="*/ 698 h 1534"/>
              <a:gd name="T42" fmla="*/ 694 w 1982"/>
              <a:gd name="T43" fmla="*/ 0 h 1534"/>
              <a:gd name="T44" fmla="*/ 331 w 1982"/>
              <a:gd name="T45" fmla="*/ 0 h 1534"/>
              <a:gd name="T46" fmla="*/ 331 w 1982"/>
              <a:gd name="T47" fmla="*/ 663 h 1534"/>
              <a:gd name="T48" fmla="*/ 245 w 1982"/>
              <a:gd name="T49" fmla="*/ 663 h 1534"/>
              <a:gd name="T50" fmla="*/ 245 w 1982"/>
              <a:gd name="T51" fmla="*/ 456 h 1534"/>
              <a:gd name="T52" fmla="*/ 93 w 1982"/>
              <a:gd name="T53" fmla="*/ 456 h 1534"/>
              <a:gd name="T54" fmla="*/ 93 w 1982"/>
              <a:gd name="T55" fmla="*/ 826 h 1534"/>
              <a:gd name="T56" fmla="*/ 0 w 1982"/>
              <a:gd name="T57" fmla="*/ 826 h 1534"/>
              <a:gd name="T58" fmla="*/ 0 w 1982"/>
              <a:gd name="T59" fmla="*/ 1534 h 1534"/>
              <a:gd name="T60" fmla="*/ 1982 w 1982"/>
              <a:gd name="T61" fmla="*/ 1534 h 1534"/>
              <a:gd name="T62" fmla="*/ 1982 w 1982"/>
              <a:gd name="T63" fmla="*/ 456 h 1534"/>
              <a:gd name="T64" fmla="*/ 1882 w 1982"/>
              <a:gd name="T65" fmla="*/ 456 h 1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82" h="1534">
                <a:moveTo>
                  <a:pt x="1882" y="456"/>
                </a:moveTo>
                <a:lnTo>
                  <a:pt x="1882" y="546"/>
                </a:lnTo>
                <a:lnTo>
                  <a:pt x="1830" y="546"/>
                </a:lnTo>
                <a:lnTo>
                  <a:pt x="1830" y="629"/>
                </a:lnTo>
                <a:lnTo>
                  <a:pt x="1699" y="629"/>
                </a:lnTo>
                <a:lnTo>
                  <a:pt x="1699" y="822"/>
                </a:lnTo>
                <a:lnTo>
                  <a:pt x="1668" y="822"/>
                </a:lnTo>
                <a:lnTo>
                  <a:pt x="1668" y="59"/>
                </a:lnTo>
                <a:lnTo>
                  <a:pt x="1388" y="59"/>
                </a:lnTo>
                <a:lnTo>
                  <a:pt x="1388" y="200"/>
                </a:lnTo>
                <a:lnTo>
                  <a:pt x="1226" y="200"/>
                </a:lnTo>
                <a:lnTo>
                  <a:pt x="1226" y="688"/>
                </a:lnTo>
                <a:lnTo>
                  <a:pt x="1119" y="688"/>
                </a:lnTo>
                <a:lnTo>
                  <a:pt x="1119" y="629"/>
                </a:lnTo>
                <a:lnTo>
                  <a:pt x="1043" y="629"/>
                </a:lnTo>
                <a:lnTo>
                  <a:pt x="1043" y="542"/>
                </a:lnTo>
                <a:lnTo>
                  <a:pt x="839" y="542"/>
                </a:lnTo>
                <a:lnTo>
                  <a:pt x="839" y="629"/>
                </a:lnTo>
                <a:lnTo>
                  <a:pt x="736" y="629"/>
                </a:lnTo>
                <a:lnTo>
                  <a:pt x="736" y="698"/>
                </a:lnTo>
                <a:lnTo>
                  <a:pt x="694" y="698"/>
                </a:lnTo>
                <a:lnTo>
                  <a:pt x="694" y="0"/>
                </a:lnTo>
                <a:lnTo>
                  <a:pt x="331" y="0"/>
                </a:lnTo>
                <a:lnTo>
                  <a:pt x="331" y="663"/>
                </a:lnTo>
                <a:lnTo>
                  <a:pt x="245" y="663"/>
                </a:lnTo>
                <a:lnTo>
                  <a:pt x="245" y="456"/>
                </a:lnTo>
                <a:lnTo>
                  <a:pt x="93" y="456"/>
                </a:lnTo>
                <a:lnTo>
                  <a:pt x="93" y="826"/>
                </a:lnTo>
                <a:lnTo>
                  <a:pt x="0" y="826"/>
                </a:lnTo>
                <a:lnTo>
                  <a:pt x="0" y="1534"/>
                </a:lnTo>
                <a:lnTo>
                  <a:pt x="1982" y="1534"/>
                </a:lnTo>
                <a:lnTo>
                  <a:pt x="1982" y="456"/>
                </a:lnTo>
                <a:lnTo>
                  <a:pt x="1882" y="4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89" name="Freeform 18"/>
          <p:cNvSpPr>
            <a:spLocks/>
          </p:cNvSpPr>
          <p:nvPr userDrawn="1"/>
        </p:nvSpPr>
        <p:spPr bwMode="auto">
          <a:xfrm flipH="1">
            <a:off x="8466235" y="2965159"/>
            <a:ext cx="3725766" cy="3892842"/>
          </a:xfrm>
          <a:custGeom>
            <a:avLst/>
            <a:gdLst>
              <a:gd name="T0" fmla="*/ 2308 w 2394"/>
              <a:gd name="T1" fmla="*/ 1385 h 2501"/>
              <a:gd name="T2" fmla="*/ 2270 w 2394"/>
              <a:gd name="T3" fmla="*/ 1420 h 2501"/>
              <a:gd name="T4" fmla="*/ 2228 w 2394"/>
              <a:gd name="T5" fmla="*/ 1323 h 2501"/>
              <a:gd name="T6" fmla="*/ 2083 w 2394"/>
              <a:gd name="T7" fmla="*/ 1202 h 2501"/>
              <a:gd name="T8" fmla="*/ 2055 w 2394"/>
              <a:gd name="T9" fmla="*/ 1278 h 2501"/>
              <a:gd name="T10" fmla="*/ 2031 w 2394"/>
              <a:gd name="T11" fmla="*/ 1344 h 2501"/>
              <a:gd name="T12" fmla="*/ 1969 w 2394"/>
              <a:gd name="T13" fmla="*/ 1019 h 2501"/>
              <a:gd name="T14" fmla="*/ 1872 w 2394"/>
              <a:gd name="T15" fmla="*/ 1071 h 2501"/>
              <a:gd name="T16" fmla="*/ 1845 w 2394"/>
              <a:gd name="T17" fmla="*/ 1140 h 2501"/>
              <a:gd name="T18" fmla="*/ 1696 w 2394"/>
              <a:gd name="T19" fmla="*/ 1036 h 2501"/>
              <a:gd name="T20" fmla="*/ 1620 w 2394"/>
              <a:gd name="T21" fmla="*/ 1209 h 2501"/>
              <a:gd name="T22" fmla="*/ 1582 w 2394"/>
              <a:gd name="T23" fmla="*/ 929 h 2501"/>
              <a:gd name="T24" fmla="*/ 1555 w 2394"/>
              <a:gd name="T25" fmla="*/ 843 h 2501"/>
              <a:gd name="T26" fmla="*/ 1472 w 2394"/>
              <a:gd name="T27" fmla="*/ 929 h 2501"/>
              <a:gd name="T28" fmla="*/ 1447 w 2394"/>
              <a:gd name="T29" fmla="*/ 874 h 2501"/>
              <a:gd name="T30" fmla="*/ 1416 w 2394"/>
              <a:gd name="T31" fmla="*/ 953 h 2501"/>
              <a:gd name="T32" fmla="*/ 1382 w 2394"/>
              <a:gd name="T33" fmla="*/ 1274 h 2501"/>
              <a:gd name="T34" fmla="*/ 1354 w 2394"/>
              <a:gd name="T35" fmla="*/ 929 h 2501"/>
              <a:gd name="T36" fmla="*/ 1320 w 2394"/>
              <a:gd name="T37" fmla="*/ 867 h 2501"/>
              <a:gd name="T38" fmla="*/ 1302 w 2394"/>
              <a:gd name="T39" fmla="*/ 939 h 2501"/>
              <a:gd name="T40" fmla="*/ 1285 w 2394"/>
              <a:gd name="T41" fmla="*/ 1133 h 2501"/>
              <a:gd name="T42" fmla="*/ 1264 w 2394"/>
              <a:gd name="T43" fmla="*/ 1378 h 2501"/>
              <a:gd name="T44" fmla="*/ 1240 w 2394"/>
              <a:gd name="T45" fmla="*/ 1243 h 2501"/>
              <a:gd name="T46" fmla="*/ 1216 w 2394"/>
              <a:gd name="T47" fmla="*/ 701 h 2501"/>
              <a:gd name="T48" fmla="*/ 1026 w 2394"/>
              <a:gd name="T49" fmla="*/ 597 h 2501"/>
              <a:gd name="T50" fmla="*/ 1009 w 2394"/>
              <a:gd name="T51" fmla="*/ 708 h 2501"/>
              <a:gd name="T52" fmla="*/ 933 w 2394"/>
              <a:gd name="T53" fmla="*/ 324 h 2501"/>
              <a:gd name="T54" fmla="*/ 881 w 2394"/>
              <a:gd name="T55" fmla="*/ 262 h 2501"/>
              <a:gd name="T56" fmla="*/ 857 w 2394"/>
              <a:gd name="T57" fmla="*/ 338 h 2501"/>
              <a:gd name="T58" fmla="*/ 812 w 2394"/>
              <a:gd name="T59" fmla="*/ 1243 h 2501"/>
              <a:gd name="T60" fmla="*/ 795 w 2394"/>
              <a:gd name="T61" fmla="*/ 939 h 2501"/>
              <a:gd name="T62" fmla="*/ 784 w 2394"/>
              <a:gd name="T63" fmla="*/ 566 h 2501"/>
              <a:gd name="T64" fmla="*/ 757 w 2394"/>
              <a:gd name="T65" fmla="*/ 183 h 2501"/>
              <a:gd name="T66" fmla="*/ 670 w 2394"/>
              <a:gd name="T67" fmla="*/ 0 h 2501"/>
              <a:gd name="T68" fmla="*/ 646 w 2394"/>
              <a:gd name="T69" fmla="*/ 155 h 2501"/>
              <a:gd name="T70" fmla="*/ 629 w 2394"/>
              <a:gd name="T71" fmla="*/ 228 h 2501"/>
              <a:gd name="T72" fmla="*/ 598 w 2394"/>
              <a:gd name="T73" fmla="*/ 642 h 2501"/>
              <a:gd name="T74" fmla="*/ 387 w 2394"/>
              <a:gd name="T75" fmla="*/ 456 h 2501"/>
              <a:gd name="T76" fmla="*/ 332 w 2394"/>
              <a:gd name="T77" fmla="*/ 698 h 2501"/>
              <a:gd name="T78" fmla="*/ 294 w 2394"/>
              <a:gd name="T79" fmla="*/ 653 h 2501"/>
              <a:gd name="T80" fmla="*/ 221 w 2394"/>
              <a:gd name="T81" fmla="*/ 722 h 2501"/>
              <a:gd name="T82" fmla="*/ 163 w 2394"/>
              <a:gd name="T83" fmla="*/ 604 h 2501"/>
              <a:gd name="T84" fmla="*/ 121 w 2394"/>
              <a:gd name="T85" fmla="*/ 521 h 2501"/>
              <a:gd name="T86" fmla="*/ 0 w 2394"/>
              <a:gd name="T87" fmla="*/ 587 h 2501"/>
              <a:gd name="T88" fmla="*/ 0 w 2394"/>
              <a:gd name="T89" fmla="*/ 2501 h 2501"/>
              <a:gd name="T90" fmla="*/ 2394 w 2394"/>
              <a:gd name="T91" fmla="*/ 1385 h 2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94" h="2501">
                <a:moveTo>
                  <a:pt x="2394" y="1385"/>
                </a:moveTo>
                <a:lnTo>
                  <a:pt x="2308" y="1385"/>
                </a:lnTo>
                <a:lnTo>
                  <a:pt x="2308" y="1420"/>
                </a:lnTo>
                <a:lnTo>
                  <a:pt x="2270" y="1420"/>
                </a:lnTo>
                <a:lnTo>
                  <a:pt x="2270" y="1323"/>
                </a:lnTo>
                <a:lnTo>
                  <a:pt x="2228" y="1323"/>
                </a:lnTo>
                <a:lnTo>
                  <a:pt x="2228" y="1202"/>
                </a:lnTo>
                <a:lnTo>
                  <a:pt x="2083" y="1202"/>
                </a:lnTo>
                <a:lnTo>
                  <a:pt x="2083" y="1278"/>
                </a:lnTo>
                <a:lnTo>
                  <a:pt x="2055" y="1278"/>
                </a:lnTo>
                <a:lnTo>
                  <a:pt x="2055" y="1344"/>
                </a:lnTo>
                <a:lnTo>
                  <a:pt x="2031" y="1344"/>
                </a:lnTo>
                <a:lnTo>
                  <a:pt x="2031" y="1019"/>
                </a:lnTo>
                <a:lnTo>
                  <a:pt x="1969" y="1019"/>
                </a:lnTo>
                <a:lnTo>
                  <a:pt x="1969" y="1071"/>
                </a:lnTo>
                <a:lnTo>
                  <a:pt x="1872" y="1071"/>
                </a:lnTo>
                <a:lnTo>
                  <a:pt x="1872" y="1140"/>
                </a:lnTo>
                <a:lnTo>
                  <a:pt x="1845" y="1140"/>
                </a:lnTo>
                <a:lnTo>
                  <a:pt x="1845" y="1036"/>
                </a:lnTo>
                <a:lnTo>
                  <a:pt x="1696" y="1036"/>
                </a:lnTo>
                <a:lnTo>
                  <a:pt x="1696" y="1209"/>
                </a:lnTo>
                <a:lnTo>
                  <a:pt x="1620" y="1209"/>
                </a:lnTo>
                <a:lnTo>
                  <a:pt x="1620" y="929"/>
                </a:lnTo>
                <a:lnTo>
                  <a:pt x="1582" y="929"/>
                </a:lnTo>
                <a:lnTo>
                  <a:pt x="1582" y="843"/>
                </a:lnTo>
                <a:lnTo>
                  <a:pt x="1555" y="843"/>
                </a:lnTo>
                <a:lnTo>
                  <a:pt x="1555" y="929"/>
                </a:lnTo>
                <a:lnTo>
                  <a:pt x="1472" y="929"/>
                </a:lnTo>
                <a:lnTo>
                  <a:pt x="1472" y="874"/>
                </a:lnTo>
                <a:lnTo>
                  <a:pt x="1447" y="874"/>
                </a:lnTo>
                <a:lnTo>
                  <a:pt x="1447" y="953"/>
                </a:lnTo>
                <a:lnTo>
                  <a:pt x="1416" y="953"/>
                </a:lnTo>
                <a:lnTo>
                  <a:pt x="1416" y="1274"/>
                </a:lnTo>
                <a:lnTo>
                  <a:pt x="1382" y="1274"/>
                </a:lnTo>
                <a:lnTo>
                  <a:pt x="1382" y="929"/>
                </a:lnTo>
                <a:lnTo>
                  <a:pt x="1354" y="929"/>
                </a:lnTo>
                <a:lnTo>
                  <a:pt x="1354" y="867"/>
                </a:lnTo>
                <a:lnTo>
                  <a:pt x="1320" y="867"/>
                </a:lnTo>
                <a:lnTo>
                  <a:pt x="1320" y="939"/>
                </a:lnTo>
                <a:lnTo>
                  <a:pt x="1302" y="939"/>
                </a:lnTo>
                <a:lnTo>
                  <a:pt x="1302" y="1133"/>
                </a:lnTo>
                <a:lnTo>
                  <a:pt x="1285" y="1133"/>
                </a:lnTo>
                <a:lnTo>
                  <a:pt x="1285" y="1378"/>
                </a:lnTo>
                <a:lnTo>
                  <a:pt x="1264" y="1378"/>
                </a:lnTo>
                <a:lnTo>
                  <a:pt x="1264" y="1243"/>
                </a:lnTo>
                <a:lnTo>
                  <a:pt x="1240" y="1243"/>
                </a:lnTo>
                <a:lnTo>
                  <a:pt x="1240" y="701"/>
                </a:lnTo>
                <a:lnTo>
                  <a:pt x="1216" y="701"/>
                </a:lnTo>
                <a:lnTo>
                  <a:pt x="1216" y="597"/>
                </a:lnTo>
                <a:lnTo>
                  <a:pt x="1026" y="597"/>
                </a:lnTo>
                <a:lnTo>
                  <a:pt x="1026" y="708"/>
                </a:lnTo>
                <a:lnTo>
                  <a:pt x="1009" y="708"/>
                </a:lnTo>
                <a:lnTo>
                  <a:pt x="1009" y="324"/>
                </a:lnTo>
                <a:lnTo>
                  <a:pt x="933" y="324"/>
                </a:lnTo>
                <a:lnTo>
                  <a:pt x="933" y="262"/>
                </a:lnTo>
                <a:lnTo>
                  <a:pt x="881" y="262"/>
                </a:lnTo>
                <a:lnTo>
                  <a:pt x="881" y="338"/>
                </a:lnTo>
                <a:lnTo>
                  <a:pt x="857" y="338"/>
                </a:lnTo>
                <a:lnTo>
                  <a:pt x="857" y="1243"/>
                </a:lnTo>
                <a:lnTo>
                  <a:pt x="812" y="1243"/>
                </a:lnTo>
                <a:lnTo>
                  <a:pt x="812" y="939"/>
                </a:lnTo>
                <a:lnTo>
                  <a:pt x="795" y="939"/>
                </a:lnTo>
                <a:lnTo>
                  <a:pt x="795" y="590"/>
                </a:lnTo>
                <a:lnTo>
                  <a:pt x="784" y="566"/>
                </a:lnTo>
                <a:lnTo>
                  <a:pt x="784" y="183"/>
                </a:lnTo>
                <a:lnTo>
                  <a:pt x="757" y="183"/>
                </a:lnTo>
                <a:lnTo>
                  <a:pt x="757" y="0"/>
                </a:lnTo>
                <a:lnTo>
                  <a:pt x="670" y="0"/>
                </a:lnTo>
                <a:lnTo>
                  <a:pt x="670" y="155"/>
                </a:lnTo>
                <a:lnTo>
                  <a:pt x="646" y="155"/>
                </a:lnTo>
                <a:lnTo>
                  <a:pt x="646" y="228"/>
                </a:lnTo>
                <a:lnTo>
                  <a:pt x="629" y="228"/>
                </a:lnTo>
                <a:lnTo>
                  <a:pt x="629" y="642"/>
                </a:lnTo>
                <a:lnTo>
                  <a:pt x="598" y="642"/>
                </a:lnTo>
                <a:lnTo>
                  <a:pt x="598" y="456"/>
                </a:lnTo>
                <a:lnTo>
                  <a:pt x="387" y="456"/>
                </a:lnTo>
                <a:lnTo>
                  <a:pt x="387" y="698"/>
                </a:lnTo>
                <a:lnTo>
                  <a:pt x="332" y="698"/>
                </a:lnTo>
                <a:lnTo>
                  <a:pt x="332" y="653"/>
                </a:lnTo>
                <a:lnTo>
                  <a:pt x="294" y="653"/>
                </a:lnTo>
                <a:lnTo>
                  <a:pt x="294" y="722"/>
                </a:lnTo>
                <a:lnTo>
                  <a:pt x="221" y="722"/>
                </a:lnTo>
                <a:lnTo>
                  <a:pt x="221" y="604"/>
                </a:lnTo>
                <a:lnTo>
                  <a:pt x="163" y="604"/>
                </a:lnTo>
                <a:lnTo>
                  <a:pt x="163" y="521"/>
                </a:lnTo>
                <a:lnTo>
                  <a:pt x="121" y="521"/>
                </a:lnTo>
                <a:lnTo>
                  <a:pt x="121" y="587"/>
                </a:lnTo>
                <a:lnTo>
                  <a:pt x="0" y="587"/>
                </a:lnTo>
                <a:lnTo>
                  <a:pt x="0" y="1503"/>
                </a:lnTo>
                <a:lnTo>
                  <a:pt x="0" y="2501"/>
                </a:lnTo>
                <a:lnTo>
                  <a:pt x="2394" y="2501"/>
                </a:lnTo>
                <a:lnTo>
                  <a:pt x="2394" y="13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765"/>
          </a:p>
        </p:txBody>
      </p:sp>
      <p:sp>
        <p:nvSpPr>
          <p:cNvPr id="91" name="Freeform 20"/>
          <p:cNvSpPr>
            <a:spLocks noEditPoints="1"/>
          </p:cNvSpPr>
          <p:nvPr userDrawn="1"/>
        </p:nvSpPr>
        <p:spPr bwMode="auto">
          <a:xfrm>
            <a:off x="8105463" y="303197"/>
            <a:ext cx="535365" cy="5781420"/>
          </a:xfrm>
          <a:custGeom>
            <a:avLst/>
            <a:gdLst>
              <a:gd name="T0" fmla="*/ 51 w 93"/>
              <a:gd name="T1" fmla="*/ 1003 h 1003"/>
              <a:gd name="T2" fmla="*/ 51 w 93"/>
              <a:gd name="T3" fmla="*/ 1002 h 1003"/>
              <a:gd name="T4" fmla="*/ 42 w 93"/>
              <a:gd name="T5" fmla="*/ 1002 h 1003"/>
              <a:gd name="T6" fmla="*/ 42 w 93"/>
              <a:gd name="T7" fmla="*/ 1003 h 1003"/>
              <a:gd name="T8" fmla="*/ 0 w 93"/>
              <a:gd name="T9" fmla="*/ 1003 h 1003"/>
              <a:gd name="T10" fmla="*/ 34 w 93"/>
              <a:gd name="T11" fmla="*/ 384 h 1003"/>
              <a:gd name="T12" fmla="*/ 4 w 93"/>
              <a:gd name="T13" fmla="*/ 370 h 1003"/>
              <a:gd name="T14" fmla="*/ 13 w 93"/>
              <a:gd name="T15" fmla="*/ 360 h 1003"/>
              <a:gd name="T16" fmla="*/ 3 w 93"/>
              <a:gd name="T17" fmla="*/ 344 h 1003"/>
              <a:gd name="T18" fmla="*/ 15 w 93"/>
              <a:gd name="T19" fmla="*/ 325 h 1003"/>
              <a:gd name="T20" fmla="*/ 15 w 93"/>
              <a:gd name="T21" fmla="*/ 324 h 1003"/>
              <a:gd name="T22" fmla="*/ 29 w 93"/>
              <a:gd name="T23" fmla="*/ 309 h 1003"/>
              <a:gd name="T24" fmla="*/ 35 w 93"/>
              <a:gd name="T25" fmla="*/ 309 h 1003"/>
              <a:gd name="T26" fmla="*/ 35 w 93"/>
              <a:gd name="T27" fmla="*/ 300 h 1003"/>
              <a:gd name="T28" fmla="*/ 35 w 93"/>
              <a:gd name="T29" fmla="*/ 300 h 1003"/>
              <a:gd name="T30" fmla="*/ 29 w 93"/>
              <a:gd name="T31" fmla="*/ 294 h 1003"/>
              <a:gd name="T32" fmla="*/ 35 w 93"/>
              <a:gd name="T33" fmla="*/ 288 h 1003"/>
              <a:gd name="T34" fmla="*/ 35 w 93"/>
              <a:gd name="T35" fmla="*/ 288 h 1003"/>
              <a:gd name="T36" fmla="*/ 35 w 93"/>
              <a:gd name="T37" fmla="*/ 178 h 1003"/>
              <a:gd name="T38" fmla="*/ 58 w 93"/>
              <a:gd name="T39" fmla="*/ 178 h 1003"/>
              <a:gd name="T40" fmla="*/ 58 w 93"/>
              <a:gd name="T41" fmla="*/ 288 h 1003"/>
              <a:gd name="T42" fmla="*/ 58 w 93"/>
              <a:gd name="T43" fmla="*/ 288 h 1003"/>
              <a:gd name="T44" fmla="*/ 64 w 93"/>
              <a:gd name="T45" fmla="*/ 294 h 1003"/>
              <a:gd name="T46" fmla="*/ 58 w 93"/>
              <a:gd name="T47" fmla="*/ 300 h 1003"/>
              <a:gd name="T48" fmla="*/ 58 w 93"/>
              <a:gd name="T49" fmla="*/ 300 h 1003"/>
              <a:gd name="T50" fmla="*/ 58 w 93"/>
              <a:gd name="T51" fmla="*/ 309 h 1003"/>
              <a:gd name="T52" fmla="*/ 63 w 93"/>
              <a:gd name="T53" fmla="*/ 309 h 1003"/>
              <a:gd name="T54" fmla="*/ 78 w 93"/>
              <a:gd name="T55" fmla="*/ 324 h 1003"/>
              <a:gd name="T56" fmla="*/ 78 w 93"/>
              <a:gd name="T57" fmla="*/ 325 h 1003"/>
              <a:gd name="T58" fmla="*/ 90 w 93"/>
              <a:gd name="T59" fmla="*/ 344 h 1003"/>
              <a:gd name="T60" fmla="*/ 80 w 93"/>
              <a:gd name="T61" fmla="*/ 360 h 1003"/>
              <a:gd name="T62" fmla="*/ 89 w 93"/>
              <a:gd name="T63" fmla="*/ 370 h 1003"/>
              <a:gd name="T64" fmla="*/ 59 w 93"/>
              <a:gd name="T65" fmla="*/ 384 h 1003"/>
              <a:gd name="T66" fmla="*/ 93 w 93"/>
              <a:gd name="T67" fmla="*/ 1003 h 1003"/>
              <a:gd name="T68" fmla="*/ 51 w 93"/>
              <a:gd name="T69" fmla="*/ 1003 h 1003"/>
              <a:gd name="T70" fmla="*/ 63 w 93"/>
              <a:gd name="T71" fmla="*/ 177 h 1003"/>
              <a:gd name="T72" fmla="*/ 53 w 93"/>
              <a:gd name="T73" fmla="*/ 165 h 1003"/>
              <a:gd name="T74" fmla="*/ 53 w 93"/>
              <a:gd name="T75" fmla="*/ 94 h 1003"/>
              <a:gd name="T76" fmla="*/ 51 w 93"/>
              <a:gd name="T77" fmla="*/ 94 h 1003"/>
              <a:gd name="T78" fmla="*/ 51 w 93"/>
              <a:gd name="T79" fmla="*/ 66 h 1003"/>
              <a:gd name="T80" fmla="*/ 50 w 93"/>
              <a:gd name="T81" fmla="*/ 66 h 1003"/>
              <a:gd name="T82" fmla="*/ 50 w 93"/>
              <a:gd name="T83" fmla="*/ 35 h 1003"/>
              <a:gd name="T84" fmla="*/ 49 w 93"/>
              <a:gd name="T85" fmla="*/ 35 h 1003"/>
              <a:gd name="T86" fmla="*/ 49 w 93"/>
              <a:gd name="T87" fmla="*/ 0 h 1003"/>
              <a:gd name="T88" fmla="*/ 44 w 93"/>
              <a:gd name="T89" fmla="*/ 0 h 1003"/>
              <a:gd name="T90" fmla="*/ 44 w 93"/>
              <a:gd name="T91" fmla="*/ 35 h 1003"/>
              <a:gd name="T92" fmla="*/ 43 w 93"/>
              <a:gd name="T93" fmla="*/ 35 h 1003"/>
              <a:gd name="T94" fmla="*/ 43 w 93"/>
              <a:gd name="T95" fmla="*/ 66 h 1003"/>
              <a:gd name="T96" fmla="*/ 42 w 93"/>
              <a:gd name="T97" fmla="*/ 66 h 1003"/>
              <a:gd name="T98" fmla="*/ 42 w 93"/>
              <a:gd name="T99" fmla="*/ 94 h 1003"/>
              <a:gd name="T100" fmla="*/ 40 w 93"/>
              <a:gd name="T101" fmla="*/ 94 h 1003"/>
              <a:gd name="T102" fmla="*/ 40 w 93"/>
              <a:gd name="T103" fmla="*/ 165 h 1003"/>
              <a:gd name="T104" fmla="*/ 29 w 93"/>
              <a:gd name="T105" fmla="*/ 177 h 1003"/>
              <a:gd name="T106" fmla="*/ 29 w 93"/>
              <a:gd name="T107" fmla="*/ 177 h 1003"/>
              <a:gd name="T108" fmla="*/ 63 w 93"/>
              <a:gd name="T109" fmla="*/ 177 h 1003"/>
              <a:gd name="T110" fmla="*/ 63 w 93"/>
              <a:gd name="T111" fmla="*/ 177 h 10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3" h="1003">
                <a:moveTo>
                  <a:pt x="51" y="1003"/>
                </a:moveTo>
                <a:cubicBezTo>
                  <a:pt x="51" y="1002"/>
                  <a:pt x="51" y="1002"/>
                  <a:pt x="51" y="1002"/>
                </a:cubicBezTo>
                <a:cubicBezTo>
                  <a:pt x="42" y="1002"/>
                  <a:pt x="42" y="1002"/>
                  <a:pt x="42" y="1002"/>
                </a:cubicBezTo>
                <a:cubicBezTo>
                  <a:pt x="42" y="1003"/>
                  <a:pt x="42" y="1003"/>
                  <a:pt x="42" y="1003"/>
                </a:cubicBezTo>
                <a:cubicBezTo>
                  <a:pt x="0" y="1003"/>
                  <a:pt x="0" y="1003"/>
                  <a:pt x="0" y="1003"/>
                </a:cubicBezTo>
                <a:cubicBezTo>
                  <a:pt x="0" y="1003"/>
                  <a:pt x="25" y="599"/>
                  <a:pt x="34" y="384"/>
                </a:cubicBezTo>
                <a:cubicBezTo>
                  <a:pt x="17" y="382"/>
                  <a:pt x="4" y="377"/>
                  <a:pt x="4" y="370"/>
                </a:cubicBezTo>
                <a:cubicBezTo>
                  <a:pt x="4" y="366"/>
                  <a:pt x="8" y="363"/>
                  <a:pt x="13" y="360"/>
                </a:cubicBezTo>
                <a:cubicBezTo>
                  <a:pt x="7" y="356"/>
                  <a:pt x="3" y="350"/>
                  <a:pt x="3" y="344"/>
                </a:cubicBezTo>
                <a:cubicBezTo>
                  <a:pt x="3" y="336"/>
                  <a:pt x="8" y="330"/>
                  <a:pt x="15" y="325"/>
                </a:cubicBezTo>
                <a:cubicBezTo>
                  <a:pt x="15" y="324"/>
                  <a:pt x="15" y="324"/>
                  <a:pt x="15" y="324"/>
                </a:cubicBezTo>
                <a:cubicBezTo>
                  <a:pt x="15" y="316"/>
                  <a:pt x="22" y="309"/>
                  <a:pt x="29" y="309"/>
                </a:cubicBezTo>
                <a:cubicBezTo>
                  <a:pt x="35" y="309"/>
                  <a:pt x="35" y="309"/>
                  <a:pt x="35" y="309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1" y="300"/>
                  <a:pt x="29" y="297"/>
                  <a:pt x="29" y="294"/>
                </a:cubicBezTo>
                <a:cubicBezTo>
                  <a:pt x="29" y="291"/>
                  <a:pt x="31" y="288"/>
                  <a:pt x="35" y="288"/>
                </a:cubicBezTo>
                <a:cubicBezTo>
                  <a:pt x="35" y="288"/>
                  <a:pt x="35" y="288"/>
                  <a:pt x="35" y="288"/>
                </a:cubicBezTo>
                <a:cubicBezTo>
                  <a:pt x="35" y="178"/>
                  <a:pt x="35" y="178"/>
                  <a:pt x="35" y="178"/>
                </a:cubicBezTo>
                <a:cubicBezTo>
                  <a:pt x="58" y="178"/>
                  <a:pt x="58" y="178"/>
                  <a:pt x="58" y="178"/>
                </a:cubicBezTo>
                <a:cubicBezTo>
                  <a:pt x="58" y="288"/>
                  <a:pt x="58" y="288"/>
                  <a:pt x="58" y="288"/>
                </a:cubicBezTo>
                <a:cubicBezTo>
                  <a:pt x="58" y="288"/>
                  <a:pt x="58" y="288"/>
                  <a:pt x="58" y="288"/>
                </a:cubicBezTo>
                <a:cubicBezTo>
                  <a:pt x="62" y="288"/>
                  <a:pt x="64" y="291"/>
                  <a:pt x="64" y="294"/>
                </a:cubicBezTo>
                <a:cubicBezTo>
                  <a:pt x="64" y="297"/>
                  <a:pt x="62" y="300"/>
                  <a:pt x="58" y="300"/>
                </a:cubicBezTo>
                <a:cubicBezTo>
                  <a:pt x="58" y="300"/>
                  <a:pt x="58" y="300"/>
                  <a:pt x="58" y="300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63" y="309"/>
                  <a:pt x="63" y="309"/>
                  <a:pt x="63" y="309"/>
                </a:cubicBezTo>
                <a:cubicBezTo>
                  <a:pt x="71" y="309"/>
                  <a:pt x="78" y="316"/>
                  <a:pt x="78" y="324"/>
                </a:cubicBezTo>
                <a:cubicBezTo>
                  <a:pt x="78" y="325"/>
                  <a:pt x="78" y="325"/>
                  <a:pt x="78" y="325"/>
                </a:cubicBezTo>
                <a:cubicBezTo>
                  <a:pt x="85" y="330"/>
                  <a:pt x="90" y="336"/>
                  <a:pt x="90" y="344"/>
                </a:cubicBezTo>
                <a:cubicBezTo>
                  <a:pt x="90" y="350"/>
                  <a:pt x="86" y="356"/>
                  <a:pt x="80" y="360"/>
                </a:cubicBezTo>
                <a:cubicBezTo>
                  <a:pt x="85" y="363"/>
                  <a:pt x="89" y="366"/>
                  <a:pt x="89" y="370"/>
                </a:cubicBezTo>
                <a:cubicBezTo>
                  <a:pt x="89" y="377"/>
                  <a:pt x="76" y="382"/>
                  <a:pt x="59" y="384"/>
                </a:cubicBezTo>
                <a:cubicBezTo>
                  <a:pt x="68" y="599"/>
                  <a:pt x="93" y="1003"/>
                  <a:pt x="93" y="1003"/>
                </a:cubicBezTo>
                <a:lnTo>
                  <a:pt x="51" y="1003"/>
                </a:lnTo>
                <a:close/>
                <a:moveTo>
                  <a:pt x="63" y="177"/>
                </a:moveTo>
                <a:cubicBezTo>
                  <a:pt x="63" y="171"/>
                  <a:pt x="59" y="167"/>
                  <a:pt x="53" y="165"/>
                </a:cubicBezTo>
                <a:cubicBezTo>
                  <a:pt x="53" y="94"/>
                  <a:pt x="53" y="94"/>
                  <a:pt x="53" y="94"/>
                </a:cubicBezTo>
                <a:cubicBezTo>
                  <a:pt x="51" y="94"/>
                  <a:pt x="51" y="94"/>
                  <a:pt x="51" y="94"/>
                </a:cubicBezTo>
                <a:cubicBezTo>
                  <a:pt x="51" y="66"/>
                  <a:pt x="51" y="66"/>
                  <a:pt x="51" y="66"/>
                </a:cubicBezTo>
                <a:cubicBezTo>
                  <a:pt x="50" y="66"/>
                  <a:pt x="50" y="66"/>
                  <a:pt x="50" y="66"/>
                </a:cubicBezTo>
                <a:cubicBezTo>
                  <a:pt x="50" y="35"/>
                  <a:pt x="50" y="35"/>
                  <a:pt x="50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0"/>
                  <a:pt x="49" y="0"/>
                  <a:pt x="49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35"/>
                  <a:pt x="44" y="35"/>
                  <a:pt x="44" y="35"/>
                </a:cubicBezTo>
                <a:cubicBezTo>
                  <a:pt x="43" y="35"/>
                  <a:pt x="43" y="35"/>
                  <a:pt x="43" y="35"/>
                </a:cubicBezTo>
                <a:cubicBezTo>
                  <a:pt x="43" y="66"/>
                  <a:pt x="43" y="66"/>
                  <a:pt x="43" y="66"/>
                </a:cubicBezTo>
                <a:cubicBezTo>
                  <a:pt x="42" y="66"/>
                  <a:pt x="42" y="66"/>
                  <a:pt x="42" y="66"/>
                </a:cubicBezTo>
                <a:cubicBezTo>
                  <a:pt x="42" y="94"/>
                  <a:pt x="42" y="94"/>
                  <a:pt x="42" y="94"/>
                </a:cubicBezTo>
                <a:cubicBezTo>
                  <a:pt x="40" y="94"/>
                  <a:pt x="40" y="94"/>
                  <a:pt x="40" y="94"/>
                </a:cubicBezTo>
                <a:cubicBezTo>
                  <a:pt x="40" y="165"/>
                  <a:pt x="40" y="165"/>
                  <a:pt x="40" y="165"/>
                </a:cubicBezTo>
                <a:cubicBezTo>
                  <a:pt x="34" y="167"/>
                  <a:pt x="29" y="171"/>
                  <a:pt x="29" y="177"/>
                </a:cubicBezTo>
                <a:cubicBezTo>
                  <a:pt x="29" y="177"/>
                  <a:pt x="29" y="177"/>
                  <a:pt x="29" y="177"/>
                </a:cubicBezTo>
                <a:cubicBezTo>
                  <a:pt x="63" y="177"/>
                  <a:pt x="63" y="177"/>
                  <a:pt x="63" y="177"/>
                </a:cubicBezTo>
                <a:cubicBezTo>
                  <a:pt x="63" y="177"/>
                  <a:pt x="63" y="177"/>
                  <a:pt x="63" y="17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386689" y="1299380"/>
            <a:ext cx="2541690" cy="2909434"/>
            <a:chOff x="1343" y="-743"/>
            <a:chExt cx="5148" cy="5892"/>
          </a:xfrm>
          <a:solidFill>
            <a:schemeClr val="tx1"/>
          </a:solidFill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1426" y="-689"/>
              <a:ext cx="745" cy="743"/>
            </a:xfrm>
            <a:custGeom>
              <a:avLst/>
              <a:gdLst>
                <a:gd name="T0" fmla="*/ 315 w 315"/>
                <a:gd name="T1" fmla="*/ 314 h 314"/>
                <a:gd name="T2" fmla="*/ 279 w 315"/>
                <a:gd name="T3" fmla="*/ 314 h 314"/>
                <a:gd name="T4" fmla="*/ 279 w 315"/>
                <a:gd name="T5" fmla="*/ 103 h 314"/>
                <a:gd name="T6" fmla="*/ 282 w 315"/>
                <a:gd name="T7" fmla="*/ 42 h 314"/>
                <a:gd name="T8" fmla="*/ 281 w 315"/>
                <a:gd name="T9" fmla="*/ 42 h 314"/>
                <a:gd name="T10" fmla="*/ 272 w 315"/>
                <a:gd name="T11" fmla="*/ 72 h 314"/>
                <a:gd name="T12" fmla="*/ 166 w 315"/>
                <a:gd name="T13" fmla="*/ 314 h 314"/>
                <a:gd name="T14" fmla="*/ 149 w 315"/>
                <a:gd name="T15" fmla="*/ 314 h 314"/>
                <a:gd name="T16" fmla="*/ 43 w 315"/>
                <a:gd name="T17" fmla="*/ 74 h 314"/>
                <a:gd name="T18" fmla="*/ 34 w 315"/>
                <a:gd name="T19" fmla="*/ 42 h 314"/>
                <a:gd name="T20" fmla="*/ 33 w 315"/>
                <a:gd name="T21" fmla="*/ 42 h 314"/>
                <a:gd name="T22" fmla="*/ 35 w 315"/>
                <a:gd name="T23" fmla="*/ 103 h 314"/>
                <a:gd name="T24" fmla="*/ 35 w 315"/>
                <a:gd name="T25" fmla="*/ 314 h 314"/>
                <a:gd name="T26" fmla="*/ 0 w 315"/>
                <a:gd name="T27" fmla="*/ 314 h 314"/>
                <a:gd name="T28" fmla="*/ 0 w 315"/>
                <a:gd name="T29" fmla="*/ 0 h 314"/>
                <a:gd name="T30" fmla="*/ 48 w 315"/>
                <a:gd name="T31" fmla="*/ 0 h 314"/>
                <a:gd name="T32" fmla="*/ 142 w 315"/>
                <a:gd name="T33" fmla="*/ 219 h 314"/>
                <a:gd name="T34" fmla="*/ 156 w 315"/>
                <a:gd name="T35" fmla="*/ 256 h 314"/>
                <a:gd name="T36" fmla="*/ 158 w 315"/>
                <a:gd name="T37" fmla="*/ 256 h 314"/>
                <a:gd name="T38" fmla="*/ 173 w 315"/>
                <a:gd name="T39" fmla="*/ 218 h 314"/>
                <a:gd name="T40" fmla="*/ 270 w 315"/>
                <a:gd name="T41" fmla="*/ 0 h 314"/>
                <a:gd name="T42" fmla="*/ 315 w 315"/>
                <a:gd name="T43" fmla="*/ 0 h 314"/>
                <a:gd name="T44" fmla="*/ 315 w 315"/>
                <a:gd name="T45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5" h="314">
                  <a:moveTo>
                    <a:pt x="315" y="314"/>
                  </a:moveTo>
                  <a:cubicBezTo>
                    <a:pt x="279" y="314"/>
                    <a:pt x="279" y="314"/>
                    <a:pt x="279" y="314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79" y="86"/>
                    <a:pt x="280" y="66"/>
                    <a:pt x="282" y="42"/>
                  </a:cubicBezTo>
                  <a:cubicBezTo>
                    <a:pt x="281" y="42"/>
                    <a:pt x="281" y="42"/>
                    <a:pt x="281" y="42"/>
                  </a:cubicBezTo>
                  <a:cubicBezTo>
                    <a:pt x="277" y="56"/>
                    <a:pt x="274" y="66"/>
                    <a:pt x="272" y="72"/>
                  </a:cubicBezTo>
                  <a:cubicBezTo>
                    <a:pt x="166" y="314"/>
                    <a:pt x="166" y="314"/>
                    <a:pt x="166" y="314"/>
                  </a:cubicBezTo>
                  <a:cubicBezTo>
                    <a:pt x="149" y="314"/>
                    <a:pt x="149" y="314"/>
                    <a:pt x="149" y="31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0" y="68"/>
                    <a:pt x="37" y="57"/>
                    <a:pt x="34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4" y="54"/>
                    <a:pt x="35" y="75"/>
                    <a:pt x="35" y="103"/>
                  </a:cubicBezTo>
                  <a:cubicBezTo>
                    <a:pt x="35" y="314"/>
                    <a:pt x="35" y="314"/>
                    <a:pt x="35" y="31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42" y="219"/>
                    <a:pt x="142" y="219"/>
                    <a:pt x="142" y="219"/>
                  </a:cubicBezTo>
                  <a:cubicBezTo>
                    <a:pt x="150" y="235"/>
                    <a:pt x="154" y="248"/>
                    <a:pt x="156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65" y="236"/>
                    <a:pt x="170" y="223"/>
                    <a:pt x="173" y="218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2339" y="-722"/>
              <a:ext cx="111" cy="776"/>
            </a:xfrm>
            <a:custGeom>
              <a:avLst/>
              <a:gdLst>
                <a:gd name="T0" fmla="*/ 47 w 47"/>
                <a:gd name="T1" fmla="*/ 23 h 328"/>
                <a:gd name="T2" fmla="*/ 40 w 47"/>
                <a:gd name="T3" fmla="*/ 40 h 328"/>
                <a:gd name="T4" fmla="*/ 23 w 47"/>
                <a:gd name="T5" fmla="*/ 46 h 328"/>
                <a:gd name="T6" fmla="*/ 7 w 47"/>
                <a:gd name="T7" fmla="*/ 40 h 328"/>
                <a:gd name="T8" fmla="*/ 0 w 47"/>
                <a:gd name="T9" fmla="*/ 23 h 328"/>
                <a:gd name="T10" fmla="*/ 7 w 47"/>
                <a:gd name="T11" fmla="*/ 7 h 328"/>
                <a:gd name="T12" fmla="*/ 23 w 47"/>
                <a:gd name="T13" fmla="*/ 0 h 328"/>
                <a:gd name="T14" fmla="*/ 40 w 47"/>
                <a:gd name="T15" fmla="*/ 7 h 328"/>
                <a:gd name="T16" fmla="*/ 47 w 47"/>
                <a:gd name="T17" fmla="*/ 23 h 328"/>
                <a:gd name="T18" fmla="*/ 41 w 47"/>
                <a:gd name="T19" fmla="*/ 328 h 328"/>
                <a:gd name="T20" fmla="*/ 5 w 47"/>
                <a:gd name="T21" fmla="*/ 328 h 328"/>
                <a:gd name="T22" fmla="*/ 5 w 47"/>
                <a:gd name="T23" fmla="*/ 103 h 328"/>
                <a:gd name="T24" fmla="*/ 41 w 47"/>
                <a:gd name="T25" fmla="*/ 103 h 328"/>
                <a:gd name="T26" fmla="*/ 41 w 47"/>
                <a:gd name="T27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328">
                  <a:moveTo>
                    <a:pt x="47" y="23"/>
                  </a:moveTo>
                  <a:cubicBezTo>
                    <a:pt x="47" y="30"/>
                    <a:pt x="44" y="35"/>
                    <a:pt x="40" y="40"/>
                  </a:cubicBezTo>
                  <a:cubicBezTo>
                    <a:pt x="35" y="44"/>
                    <a:pt x="30" y="46"/>
                    <a:pt x="23" y="46"/>
                  </a:cubicBezTo>
                  <a:cubicBezTo>
                    <a:pt x="17" y="46"/>
                    <a:pt x="11" y="44"/>
                    <a:pt x="7" y="40"/>
                  </a:cubicBezTo>
                  <a:cubicBezTo>
                    <a:pt x="3" y="36"/>
                    <a:pt x="0" y="30"/>
                    <a:pt x="0" y="23"/>
                  </a:cubicBezTo>
                  <a:cubicBezTo>
                    <a:pt x="0" y="17"/>
                    <a:pt x="2" y="11"/>
                    <a:pt x="7" y="7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30" y="0"/>
                    <a:pt x="35" y="2"/>
                    <a:pt x="40" y="7"/>
                  </a:cubicBezTo>
                  <a:cubicBezTo>
                    <a:pt x="44" y="11"/>
                    <a:pt x="47" y="17"/>
                    <a:pt x="47" y="23"/>
                  </a:cubicBezTo>
                  <a:close/>
                  <a:moveTo>
                    <a:pt x="41" y="328"/>
                  </a:moveTo>
                  <a:cubicBezTo>
                    <a:pt x="5" y="328"/>
                    <a:pt x="5" y="328"/>
                    <a:pt x="5" y="328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41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2564" y="-490"/>
              <a:ext cx="393" cy="555"/>
            </a:xfrm>
            <a:custGeom>
              <a:avLst/>
              <a:gdLst>
                <a:gd name="T0" fmla="*/ 166 w 166"/>
                <a:gd name="T1" fmla="*/ 219 h 235"/>
                <a:gd name="T2" fmla="*/ 105 w 166"/>
                <a:gd name="T3" fmla="*/ 235 h 235"/>
                <a:gd name="T4" fmla="*/ 51 w 166"/>
                <a:gd name="T5" fmla="*/ 221 h 235"/>
                <a:gd name="T6" fmla="*/ 14 w 166"/>
                <a:gd name="T7" fmla="*/ 181 h 235"/>
                <a:gd name="T8" fmla="*/ 0 w 166"/>
                <a:gd name="T9" fmla="*/ 123 h 235"/>
                <a:gd name="T10" fmla="*/ 32 w 166"/>
                <a:gd name="T11" fmla="*/ 34 h 235"/>
                <a:gd name="T12" fmla="*/ 115 w 166"/>
                <a:gd name="T13" fmla="*/ 0 h 235"/>
                <a:gd name="T14" fmla="*/ 166 w 166"/>
                <a:gd name="T15" fmla="*/ 11 h 235"/>
                <a:gd name="T16" fmla="*/ 166 w 166"/>
                <a:gd name="T17" fmla="*/ 48 h 235"/>
                <a:gd name="T18" fmla="*/ 114 w 166"/>
                <a:gd name="T19" fmla="*/ 31 h 235"/>
                <a:gd name="T20" fmla="*/ 58 w 166"/>
                <a:gd name="T21" fmla="*/ 55 h 235"/>
                <a:gd name="T22" fmla="*/ 37 w 166"/>
                <a:gd name="T23" fmla="*/ 120 h 235"/>
                <a:gd name="T24" fmla="*/ 57 w 166"/>
                <a:gd name="T25" fmla="*/ 182 h 235"/>
                <a:gd name="T26" fmla="*/ 111 w 166"/>
                <a:gd name="T27" fmla="*/ 204 h 235"/>
                <a:gd name="T28" fmla="*/ 166 w 166"/>
                <a:gd name="T29" fmla="*/ 185 h 235"/>
                <a:gd name="T30" fmla="*/ 166 w 166"/>
                <a:gd name="T31" fmla="*/ 21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35">
                  <a:moveTo>
                    <a:pt x="166" y="219"/>
                  </a:moveTo>
                  <a:cubicBezTo>
                    <a:pt x="149" y="230"/>
                    <a:pt x="129" y="235"/>
                    <a:pt x="105" y="235"/>
                  </a:cubicBezTo>
                  <a:cubicBezTo>
                    <a:pt x="85" y="235"/>
                    <a:pt x="67" y="230"/>
                    <a:pt x="51" y="221"/>
                  </a:cubicBezTo>
                  <a:cubicBezTo>
                    <a:pt x="35" y="212"/>
                    <a:pt x="23" y="198"/>
                    <a:pt x="14" y="181"/>
                  </a:cubicBezTo>
                  <a:cubicBezTo>
                    <a:pt x="5" y="164"/>
                    <a:pt x="0" y="144"/>
                    <a:pt x="0" y="123"/>
                  </a:cubicBezTo>
                  <a:cubicBezTo>
                    <a:pt x="0" y="86"/>
                    <a:pt x="11" y="56"/>
                    <a:pt x="32" y="34"/>
                  </a:cubicBezTo>
                  <a:cubicBezTo>
                    <a:pt x="53" y="11"/>
                    <a:pt x="80" y="0"/>
                    <a:pt x="115" y="0"/>
                  </a:cubicBezTo>
                  <a:cubicBezTo>
                    <a:pt x="134" y="0"/>
                    <a:pt x="151" y="4"/>
                    <a:pt x="166" y="11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50" y="36"/>
                    <a:pt x="132" y="31"/>
                    <a:pt x="114" y="31"/>
                  </a:cubicBezTo>
                  <a:cubicBezTo>
                    <a:pt x="91" y="31"/>
                    <a:pt x="72" y="39"/>
                    <a:pt x="58" y="55"/>
                  </a:cubicBezTo>
                  <a:cubicBezTo>
                    <a:pt x="44" y="72"/>
                    <a:pt x="37" y="93"/>
                    <a:pt x="37" y="120"/>
                  </a:cubicBezTo>
                  <a:cubicBezTo>
                    <a:pt x="37" y="146"/>
                    <a:pt x="43" y="166"/>
                    <a:pt x="57" y="182"/>
                  </a:cubicBezTo>
                  <a:cubicBezTo>
                    <a:pt x="70" y="197"/>
                    <a:pt x="89" y="204"/>
                    <a:pt x="111" y="204"/>
                  </a:cubicBezTo>
                  <a:cubicBezTo>
                    <a:pt x="131" y="204"/>
                    <a:pt x="149" y="198"/>
                    <a:pt x="166" y="185"/>
                  </a:cubicBezTo>
                  <a:lnTo>
                    <a:pt x="166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3082" y="-488"/>
              <a:ext cx="272" cy="542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6 w 115"/>
                <a:gd name="T7" fmla="*/ 114 h 229"/>
                <a:gd name="T8" fmla="*/ 36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6 w 115"/>
                <a:gd name="T15" fmla="*/ 4 h 229"/>
                <a:gd name="T16" fmla="*/ 36 w 115"/>
                <a:gd name="T17" fmla="*/ 51 h 229"/>
                <a:gd name="T18" fmla="*/ 36 w 115"/>
                <a:gd name="T19" fmla="*/ 51 h 229"/>
                <a:gd name="T20" fmla="*/ 59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9" y="36"/>
                    <a:pt x="100" y="33"/>
                    <a:pt x="88" y="33"/>
                  </a:cubicBezTo>
                  <a:cubicBezTo>
                    <a:pt x="73" y="33"/>
                    <a:pt x="60" y="41"/>
                    <a:pt x="50" y="56"/>
                  </a:cubicBezTo>
                  <a:cubicBezTo>
                    <a:pt x="40" y="71"/>
                    <a:pt x="36" y="90"/>
                    <a:pt x="36" y="114"/>
                  </a:cubicBezTo>
                  <a:cubicBezTo>
                    <a:pt x="36" y="229"/>
                    <a:pt x="36" y="229"/>
                    <a:pt x="36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9" y="23"/>
                    <a:pt x="59" y="14"/>
                  </a:cubicBezTo>
                  <a:cubicBezTo>
                    <a:pt x="69" y="5"/>
                    <a:pt x="81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3392" y="-490"/>
              <a:ext cx="513" cy="555"/>
            </a:xfrm>
            <a:custGeom>
              <a:avLst/>
              <a:gdLst>
                <a:gd name="T0" fmla="*/ 217 w 217"/>
                <a:gd name="T1" fmla="*/ 117 h 235"/>
                <a:gd name="T2" fmla="*/ 188 w 217"/>
                <a:gd name="T3" fmla="*/ 203 h 235"/>
                <a:gd name="T4" fmla="*/ 108 w 217"/>
                <a:gd name="T5" fmla="*/ 235 h 235"/>
                <a:gd name="T6" fmla="*/ 29 w 217"/>
                <a:gd name="T7" fmla="*/ 203 h 235"/>
                <a:gd name="T8" fmla="*/ 0 w 217"/>
                <a:gd name="T9" fmla="*/ 120 h 235"/>
                <a:gd name="T10" fmla="*/ 30 w 217"/>
                <a:gd name="T11" fmla="*/ 32 h 235"/>
                <a:gd name="T12" fmla="*/ 113 w 217"/>
                <a:gd name="T13" fmla="*/ 0 h 235"/>
                <a:gd name="T14" fmla="*/ 190 w 217"/>
                <a:gd name="T15" fmla="*/ 31 h 235"/>
                <a:gd name="T16" fmla="*/ 217 w 217"/>
                <a:gd name="T17" fmla="*/ 117 h 235"/>
                <a:gd name="T18" fmla="*/ 181 w 217"/>
                <a:gd name="T19" fmla="*/ 118 h 235"/>
                <a:gd name="T20" fmla="*/ 163 w 217"/>
                <a:gd name="T21" fmla="*/ 53 h 235"/>
                <a:gd name="T22" fmla="*/ 110 w 217"/>
                <a:gd name="T23" fmla="*/ 31 h 235"/>
                <a:gd name="T24" fmla="*/ 56 w 217"/>
                <a:gd name="T25" fmla="*/ 54 h 235"/>
                <a:gd name="T26" fmla="*/ 36 w 217"/>
                <a:gd name="T27" fmla="*/ 119 h 235"/>
                <a:gd name="T28" fmla="*/ 56 w 217"/>
                <a:gd name="T29" fmla="*/ 182 h 235"/>
                <a:gd name="T30" fmla="*/ 110 w 217"/>
                <a:gd name="T31" fmla="*/ 204 h 235"/>
                <a:gd name="T32" fmla="*/ 163 w 217"/>
                <a:gd name="T33" fmla="*/ 182 h 235"/>
                <a:gd name="T34" fmla="*/ 181 w 217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35">
                  <a:moveTo>
                    <a:pt x="217" y="117"/>
                  </a:moveTo>
                  <a:cubicBezTo>
                    <a:pt x="217" y="152"/>
                    <a:pt x="207" y="181"/>
                    <a:pt x="188" y="203"/>
                  </a:cubicBezTo>
                  <a:cubicBezTo>
                    <a:pt x="168" y="224"/>
                    <a:pt x="141" y="235"/>
                    <a:pt x="108" y="235"/>
                  </a:cubicBezTo>
                  <a:cubicBezTo>
                    <a:pt x="75" y="235"/>
                    <a:pt x="49" y="225"/>
                    <a:pt x="29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8" y="0"/>
                    <a:pt x="113" y="0"/>
                  </a:cubicBezTo>
                  <a:cubicBezTo>
                    <a:pt x="145" y="0"/>
                    <a:pt x="171" y="10"/>
                    <a:pt x="190" y="31"/>
                  </a:cubicBezTo>
                  <a:cubicBezTo>
                    <a:pt x="208" y="52"/>
                    <a:pt x="217" y="80"/>
                    <a:pt x="217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3" y="53"/>
                  </a:cubicBezTo>
                  <a:cubicBezTo>
                    <a:pt x="151" y="38"/>
                    <a:pt x="133" y="31"/>
                    <a:pt x="110" y="31"/>
                  </a:cubicBezTo>
                  <a:cubicBezTo>
                    <a:pt x="87" y="31"/>
                    <a:pt x="69" y="38"/>
                    <a:pt x="56" y="54"/>
                  </a:cubicBezTo>
                  <a:cubicBezTo>
                    <a:pt x="43" y="69"/>
                    <a:pt x="36" y="91"/>
                    <a:pt x="36" y="119"/>
                  </a:cubicBezTo>
                  <a:cubicBezTo>
                    <a:pt x="36" y="146"/>
                    <a:pt x="43" y="167"/>
                    <a:pt x="56" y="182"/>
                  </a:cubicBezTo>
                  <a:cubicBezTo>
                    <a:pt x="70" y="197"/>
                    <a:pt x="88" y="204"/>
                    <a:pt x="110" y="204"/>
                  </a:cubicBezTo>
                  <a:cubicBezTo>
                    <a:pt x="133" y="204"/>
                    <a:pt x="151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4000" y="-490"/>
              <a:ext cx="322" cy="555"/>
            </a:xfrm>
            <a:custGeom>
              <a:avLst/>
              <a:gdLst>
                <a:gd name="T0" fmla="*/ 136 w 136"/>
                <a:gd name="T1" fmla="*/ 170 h 235"/>
                <a:gd name="T2" fmla="*/ 113 w 136"/>
                <a:gd name="T3" fmla="*/ 217 h 235"/>
                <a:gd name="T4" fmla="*/ 55 w 136"/>
                <a:gd name="T5" fmla="*/ 235 h 235"/>
                <a:gd name="T6" fmla="*/ 0 w 136"/>
                <a:gd name="T7" fmla="*/ 222 h 235"/>
                <a:gd name="T8" fmla="*/ 0 w 136"/>
                <a:gd name="T9" fmla="*/ 183 h 235"/>
                <a:gd name="T10" fmla="*/ 57 w 136"/>
                <a:gd name="T11" fmla="*/ 204 h 235"/>
                <a:gd name="T12" fmla="*/ 99 w 136"/>
                <a:gd name="T13" fmla="*/ 173 h 235"/>
                <a:gd name="T14" fmla="*/ 91 w 136"/>
                <a:gd name="T15" fmla="*/ 152 h 235"/>
                <a:gd name="T16" fmla="*/ 54 w 136"/>
                <a:gd name="T17" fmla="*/ 131 h 235"/>
                <a:gd name="T18" fmla="*/ 13 w 136"/>
                <a:gd name="T19" fmla="*/ 104 h 235"/>
                <a:gd name="T20" fmla="*/ 0 w 136"/>
                <a:gd name="T21" fmla="*/ 65 h 235"/>
                <a:gd name="T22" fmla="*/ 22 w 136"/>
                <a:gd name="T23" fmla="*/ 18 h 235"/>
                <a:gd name="T24" fmla="*/ 78 w 136"/>
                <a:gd name="T25" fmla="*/ 0 h 235"/>
                <a:gd name="T26" fmla="*/ 125 w 136"/>
                <a:gd name="T27" fmla="*/ 10 h 235"/>
                <a:gd name="T28" fmla="*/ 125 w 136"/>
                <a:gd name="T29" fmla="*/ 47 h 235"/>
                <a:gd name="T30" fmla="*/ 75 w 136"/>
                <a:gd name="T31" fmla="*/ 31 h 235"/>
                <a:gd name="T32" fmla="*/ 47 w 136"/>
                <a:gd name="T33" fmla="*/ 39 h 235"/>
                <a:gd name="T34" fmla="*/ 37 w 136"/>
                <a:gd name="T35" fmla="*/ 62 h 235"/>
                <a:gd name="T36" fmla="*/ 45 w 136"/>
                <a:gd name="T37" fmla="*/ 85 h 235"/>
                <a:gd name="T38" fmla="*/ 79 w 136"/>
                <a:gd name="T39" fmla="*/ 104 h 235"/>
                <a:gd name="T40" fmla="*/ 123 w 136"/>
                <a:gd name="T41" fmla="*/ 132 h 235"/>
                <a:gd name="T42" fmla="*/ 136 w 136"/>
                <a:gd name="T43" fmla="*/ 17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235">
                  <a:moveTo>
                    <a:pt x="136" y="170"/>
                  </a:moveTo>
                  <a:cubicBezTo>
                    <a:pt x="136" y="189"/>
                    <a:pt x="128" y="205"/>
                    <a:pt x="113" y="217"/>
                  </a:cubicBezTo>
                  <a:cubicBezTo>
                    <a:pt x="99" y="229"/>
                    <a:pt x="79" y="235"/>
                    <a:pt x="55" y="235"/>
                  </a:cubicBezTo>
                  <a:cubicBezTo>
                    <a:pt x="34" y="235"/>
                    <a:pt x="16" y="231"/>
                    <a:pt x="0" y="222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17" y="197"/>
                    <a:pt x="37" y="204"/>
                    <a:pt x="57" y="204"/>
                  </a:cubicBezTo>
                  <a:cubicBezTo>
                    <a:pt x="85" y="204"/>
                    <a:pt x="99" y="194"/>
                    <a:pt x="99" y="173"/>
                  </a:cubicBezTo>
                  <a:cubicBezTo>
                    <a:pt x="99" y="165"/>
                    <a:pt x="97" y="158"/>
                    <a:pt x="91" y="152"/>
                  </a:cubicBezTo>
                  <a:cubicBezTo>
                    <a:pt x="86" y="147"/>
                    <a:pt x="73" y="140"/>
                    <a:pt x="54" y="131"/>
                  </a:cubicBezTo>
                  <a:cubicBezTo>
                    <a:pt x="34" y="122"/>
                    <a:pt x="21" y="113"/>
                    <a:pt x="13" y="104"/>
                  </a:cubicBezTo>
                  <a:cubicBezTo>
                    <a:pt x="5" y="94"/>
                    <a:pt x="0" y="81"/>
                    <a:pt x="0" y="65"/>
                  </a:cubicBezTo>
                  <a:cubicBezTo>
                    <a:pt x="0" y="46"/>
                    <a:pt x="8" y="31"/>
                    <a:pt x="22" y="18"/>
                  </a:cubicBezTo>
                  <a:cubicBezTo>
                    <a:pt x="37" y="6"/>
                    <a:pt x="56" y="0"/>
                    <a:pt x="78" y="0"/>
                  </a:cubicBezTo>
                  <a:cubicBezTo>
                    <a:pt x="96" y="0"/>
                    <a:pt x="111" y="3"/>
                    <a:pt x="125" y="10"/>
                  </a:cubicBezTo>
                  <a:cubicBezTo>
                    <a:pt x="125" y="47"/>
                    <a:pt x="125" y="47"/>
                    <a:pt x="125" y="47"/>
                  </a:cubicBezTo>
                  <a:cubicBezTo>
                    <a:pt x="111" y="36"/>
                    <a:pt x="94" y="31"/>
                    <a:pt x="75" y="31"/>
                  </a:cubicBezTo>
                  <a:cubicBezTo>
                    <a:pt x="64" y="31"/>
                    <a:pt x="54" y="33"/>
                    <a:pt x="47" y="39"/>
                  </a:cubicBezTo>
                  <a:cubicBezTo>
                    <a:pt x="40" y="45"/>
                    <a:pt x="37" y="53"/>
                    <a:pt x="37" y="62"/>
                  </a:cubicBezTo>
                  <a:cubicBezTo>
                    <a:pt x="37" y="72"/>
                    <a:pt x="39" y="79"/>
                    <a:pt x="45" y="85"/>
                  </a:cubicBezTo>
                  <a:cubicBezTo>
                    <a:pt x="50" y="90"/>
                    <a:pt x="62" y="96"/>
                    <a:pt x="79" y="104"/>
                  </a:cubicBezTo>
                  <a:cubicBezTo>
                    <a:pt x="100" y="113"/>
                    <a:pt x="114" y="122"/>
                    <a:pt x="123" y="132"/>
                  </a:cubicBezTo>
                  <a:cubicBezTo>
                    <a:pt x="131" y="142"/>
                    <a:pt x="136" y="155"/>
                    <a:pt x="136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4402" y="-490"/>
              <a:ext cx="516" cy="555"/>
            </a:xfrm>
            <a:custGeom>
              <a:avLst/>
              <a:gdLst>
                <a:gd name="T0" fmla="*/ 218 w 218"/>
                <a:gd name="T1" fmla="*/ 117 h 235"/>
                <a:gd name="T2" fmla="*/ 188 w 218"/>
                <a:gd name="T3" fmla="*/ 203 h 235"/>
                <a:gd name="T4" fmla="*/ 108 w 218"/>
                <a:gd name="T5" fmla="*/ 235 h 235"/>
                <a:gd name="T6" fmla="*/ 30 w 218"/>
                <a:gd name="T7" fmla="*/ 203 h 235"/>
                <a:gd name="T8" fmla="*/ 0 w 218"/>
                <a:gd name="T9" fmla="*/ 120 h 235"/>
                <a:gd name="T10" fmla="*/ 30 w 218"/>
                <a:gd name="T11" fmla="*/ 32 h 235"/>
                <a:gd name="T12" fmla="*/ 113 w 218"/>
                <a:gd name="T13" fmla="*/ 0 h 235"/>
                <a:gd name="T14" fmla="*/ 190 w 218"/>
                <a:gd name="T15" fmla="*/ 31 h 235"/>
                <a:gd name="T16" fmla="*/ 218 w 218"/>
                <a:gd name="T17" fmla="*/ 117 h 235"/>
                <a:gd name="T18" fmla="*/ 181 w 218"/>
                <a:gd name="T19" fmla="*/ 118 h 235"/>
                <a:gd name="T20" fmla="*/ 163 w 218"/>
                <a:gd name="T21" fmla="*/ 53 h 235"/>
                <a:gd name="T22" fmla="*/ 110 w 218"/>
                <a:gd name="T23" fmla="*/ 31 h 235"/>
                <a:gd name="T24" fmla="*/ 57 w 218"/>
                <a:gd name="T25" fmla="*/ 54 h 235"/>
                <a:gd name="T26" fmla="*/ 37 w 218"/>
                <a:gd name="T27" fmla="*/ 119 h 235"/>
                <a:gd name="T28" fmla="*/ 57 w 218"/>
                <a:gd name="T29" fmla="*/ 182 h 235"/>
                <a:gd name="T30" fmla="*/ 110 w 218"/>
                <a:gd name="T31" fmla="*/ 204 h 235"/>
                <a:gd name="T32" fmla="*/ 163 w 218"/>
                <a:gd name="T33" fmla="*/ 182 h 235"/>
                <a:gd name="T34" fmla="*/ 181 w 218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235">
                  <a:moveTo>
                    <a:pt x="218" y="117"/>
                  </a:moveTo>
                  <a:cubicBezTo>
                    <a:pt x="218" y="152"/>
                    <a:pt x="208" y="181"/>
                    <a:pt x="188" y="203"/>
                  </a:cubicBezTo>
                  <a:cubicBezTo>
                    <a:pt x="168" y="224"/>
                    <a:pt x="141" y="235"/>
                    <a:pt x="108" y="235"/>
                  </a:cubicBezTo>
                  <a:cubicBezTo>
                    <a:pt x="75" y="235"/>
                    <a:pt x="49" y="225"/>
                    <a:pt x="30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8" y="0"/>
                    <a:pt x="113" y="0"/>
                  </a:cubicBezTo>
                  <a:cubicBezTo>
                    <a:pt x="146" y="0"/>
                    <a:pt x="171" y="10"/>
                    <a:pt x="190" y="31"/>
                  </a:cubicBezTo>
                  <a:cubicBezTo>
                    <a:pt x="208" y="52"/>
                    <a:pt x="218" y="80"/>
                    <a:pt x="218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3" y="53"/>
                  </a:cubicBezTo>
                  <a:cubicBezTo>
                    <a:pt x="151" y="38"/>
                    <a:pt x="133" y="31"/>
                    <a:pt x="110" y="31"/>
                  </a:cubicBezTo>
                  <a:cubicBezTo>
                    <a:pt x="88" y="31"/>
                    <a:pt x="70" y="38"/>
                    <a:pt x="57" y="54"/>
                  </a:cubicBezTo>
                  <a:cubicBezTo>
                    <a:pt x="43" y="69"/>
                    <a:pt x="37" y="91"/>
                    <a:pt x="37" y="119"/>
                  </a:cubicBezTo>
                  <a:cubicBezTo>
                    <a:pt x="37" y="146"/>
                    <a:pt x="43" y="167"/>
                    <a:pt x="57" y="182"/>
                  </a:cubicBezTo>
                  <a:cubicBezTo>
                    <a:pt x="70" y="197"/>
                    <a:pt x="88" y="204"/>
                    <a:pt x="110" y="204"/>
                  </a:cubicBezTo>
                  <a:cubicBezTo>
                    <a:pt x="133" y="204"/>
                    <a:pt x="151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12"/>
            <p:cNvSpPr>
              <a:spLocks/>
            </p:cNvSpPr>
            <p:nvPr userDrawn="1"/>
          </p:nvSpPr>
          <p:spPr bwMode="auto">
            <a:xfrm>
              <a:off x="4970" y="-743"/>
              <a:ext cx="314" cy="797"/>
            </a:xfrm>
            <a:custGeom>
              <a:avLst/>
              <a:gdLst>
                <a:gd name="T0" fmla="*/ 133 w 133"/>
                <a:gd name="T1" fmla="*/ 36 h 337"/>
                <a:gd name="T2" fmla="*/ 110 w 133"/>
                <a:gd name="T3" fmla="*/ 30 h 337"/>
                <a:gd name="T4" fmla="*/ 73 w 133"/>
                <a:gd name="T5" fmla="*/ 78 h 337"/>
                <a:gd name="T6" fmla="*/ 73 w 133"/>
                <a:gd name="T7" fmla="*/ 112 h 337"/>
                <a:gd name="T8" fmla="*/ 125 w 133"/>
                <a:gd name="T9" fmla="*/ 112 h 337"/>
                <a:gd name="T10" fmla="*/ 125 w 133"/>
                <a:gd name="T11" fmla="*/ 143 h 337"/>
                <a:gd name="T12" fmla="*/ 73 w 133"/>
                <a:gd name="T13" fmla="*/ 143 h 337"/>
                <a:gd name="T14" fmla="*/ 73 w 133"/>
                <a:gd name="T15" fmla="*/ 337 h 337"/>
                <a:gd name="T16" fmla="*/ 38 w 133"/>
                <a:gd name="T17" fmla="*/ 337 h 337"/>
                <a:gd name="T18" fmla="*/ 38 w 133"/>
                <a:gd name="T19" fmla="*/ 143 h 337"/>
                <a:gd name="T20" fmla="*/ 0 w 133"/>
                <a:gd name="T21" fmla="*/ 143 h 337"/>
                <a:gd name="T22" fmla="*/ 0 w 133"/>
                <a:gd name="T23" fmla="*/ 112 h 337"/>
                <a:gd name="T24" fmla="*/ 38 w 133"/>
                <a:gd name="T25" fmla="*/ 112 h 337"/>
                <a:gd name="T26" fmla="*/ 38 w 133"/>
                <a:gd name="T27" fmla="*/ 76 h 337"/>
                <a:gd name="T28" fmla="*/ 57 w 133"/>
                <a:gd name="T29" fmla="*/ 21 h 337"/>
                <a:gd name="T30" fmla="*/ 108 w 133"/>
                <a:gd name="T31" fmla="*/ 0 h 337"/>
                <a:gd name="T32" fmla="*/ 133 w 133"/>
                <a:gd name="T33" fmla="*/ 4 h 337"/>
                <a:gd name="T34" fmla="*/ 133 w 133"/>
                <a:gd name="T35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337">
                  <a:moveTo>
                    <a:pt x="133" y="36"/>
                  </a:moveTo>
                  <a:cubicBezTo>
                    <a:pt x="127" y="32"/>
                    <a:pt x="119" y="30"/>
                    <a:pt x="110" y="30"/>
                  </a:cubicBezTo>
                  <a:cubicBezTo>
                    <a:pt x="85" y="30"/>
                    <a:pt x="73" y="46"/>
                    <a:pt x="73" y="78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125" y="112"/>
                    <a:pt x="125" y="112"/>
                    <a:pt x="125" y="11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337"/>
                    <a:pt x="73" y="337"/>
                    <a:pt x="73" y="337"/>
                  </a:cubicBezTo>
                  <a:cubicBezTo>
                    <a:pt x="38" y="337"/>
                    <a:pt x="38" y="337"/>
                    <a:pt x="38" y="337"/>
                  </a:cubicBezTo>
                  <a:cubicBezTo>
                    <a:pt x="38" y="143"/>
                    <a:pt x="38" y="143"/>
                    <a:pt x="38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53"/>
                    <a:pt x="44" y="35"/>
                    <a:pt x="57" y="21"/>
                  </a:cubicBezTo>
                  <a:cubicBezTo>
                    <a:pt x="71" y="7"/>
                    <a:pt x="87" y="0"/>
                    <a:pt x="108" y="0"/>
                  </a:cubicBezTo>
                  <a:cubicBezTo>
                    <a:pt x="119" y="0"/>
                    <a:pt x="127" y="1"/>
                    <a:pt x="133" y="4"/>
                  </a:cubicBezTo>
                  <a:lnTo>
                    <a:pt x="13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5310" y="-635"/>
              <a:ext cx="305" cy="700"/>
            </a:xfrm>
            <a:custGeom>
              <a:avLst/>
              <a:gdLst>
                <a:gd name="T0" fmla="*/ 129 w 129"/>
                <a:gd name="T1" fmla="*/ 288 h 296"/>
                <a:gd name="T2" fmla="*/ 96 w 129"/>
                <a:gd name="T3" fmla="*/ 296 h 296"/>
                <a:gd name="T4" fmla="*/ 38 w 129"/>
                <a:gd name="T5" fmla="*/ 230 h 296"/>
                <a:gd name="T6" fmla="*/ 38 w 129"/>
                <a:gd name="T7" fmla="*/ 97 h 296"/>
                <a:gd name="T8" fmla="*/ 0 w 129"/>
                <a:gd name="T9" fmla="*/ 97 h 296"/>
                <a:gd name="T10" fmla="*/ 0 w 129"/>
                <a:gd name="T11" fmla="*/ 66 h 296"/>
                <a:gd name="T12" fmla="*/ 38 w 129"/>
                <a:gd name="T13" fmla="*/ 66 h 296"/>
                <a:gd name="T14" fmla="*/ 38 w 129"/>
                <a:gd name="T15" fmla="*/ 12 h 296"/>
                <a:gd name="T16" fmla="*/ 73 w 129"/>
                <a:gd name="T17" fmla="*/ 0 h 296"/>
                <a:gd name="T18" fmla="*/ 73 w 129"/>
                <a:gd name="T19" fmla="*/ 66 h 296"/>
                <a:gd name="T20" fmla="*/ 129 w 129"/>
                <a:gd name="T21" fmla="*/ 66 h 296"/>
                <a:gd name="T22" fmla="*/ 129 w 129"/>
                <a:gd name="T23" fmla="*/ 97 h 296"/>
                <a:gd name="T24" fmla="*/ 73 w 129"/>
                <a:gd name="T25" fmla="*/ 97 h 296"/>
                <a:gd name="T26" fmla="*/ 73 w 129"/>
                <a:gd name="T27" fmla="*/ 223 h 296"/>
                <a:gd name="T28" fmla="*/ 81 w 129"/>
                <a:gd name="T29" fmla="*/ 255 h 296"/>
                <a:gd name="T30" fmla="*/ 106 w 129"/>
                <a:gd name="T31" fmla="*/ 265 h 296"/>
                <a:gd name="T32" fmla="*/ 129 w 129"/>
                <a:gd name="T33" fmla="*/ 258 h 296"/>
                <a:gd name="T34" fmla="*/ 129 w 129"/>
                <a:gd name="T35" fmla="*/ 28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296">
                  <a:moveTo>
                    <a:pt x="129" y="288"/>
                  </a:moveTo>
                  <a:cubicBezTo>
                    <a:pt x="120" y="293"/>
                    <a:pt x="109" y="296"/>
                    <a:pt x="96" y="296"/>
                  </a:cubicBezTo>
                  <a:cubicBezTo>
                    <a:pt x="57" y="296"/>
                    <a:pt x="38" y="274"/>
                    <a:pt x="38" y="230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3" y="238"/>
                    <a:pt x="76" y="249"/>
                    <a:pt x="81" y="255"/>
                  </a:cubicBezTo>
                  <a:cubicBezTo>
                    <a:pt x="86" y="262"/>
                    <a:pt x="94" y="265"/>
                    <a:pt x="106" y="265"/>
                  </a:cubicBezTo>
                  <a:cubicBezTo>
                    <a:pt x="115" y="265"/>
                    <a:pt x="122" y="263"/>
                    <a:pt x="129" y="258"/>
                  </a:cubicBezTo>
                  <a:lnTo>
                    <a:pt x="129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1343" y="434"/>
              <a:ext cx="949" cy="743"/>
            </a:xfrm>
            <a:custGeom>
              <a:avLst/>
              <a:gdLst>
                <a:gd name="T0" fmla="*/ 401 w 401"/>
                <a:gd name="T1" fmla="*/ 0 h 314"/>
                <a:gd name="T2" fmla="*/ 314 w 401"/>
                <a:gd name="T3" fmla="*/ 314 h 314"/>
                <a:gd name="T4" fmla="*/ 271 w 401"/>
                <a:gd name="T5" fmla="*/ 314 h 314"/>
                <a:gd name="T6" fmla="*/ 208 w 401"/>
                <a:gd name="T7" fmla="*/ 84 h 314"/>
                <a:gd name="T8" fmla="*/ 203 w 401"/>
                <a:gd name="T9" fmla="*/ 52 h 314"/>
                <a:gd name="T10" fmla="*/ 202 w 401"/>
                <a:gd name="T11" fmla="*/ 52 h 314"/>
                <a:gd name="T12" fmla="*/ 196 w 401"/>
                <a:gd name="T13" fmla="*/ 83 h 314"/>
                <a:gd name="T14" fmla="*/ 132 w 401"/>
                <a:gd name="T15" fmla="*/ 314 h 314"/>
                <a:gd name="T16" fmla="*/ 90 w 401"/>
                <a:gd name="T17" fmla="*/ 314 h 314"/>
                <a:gd name="T18" fmla="*/ 0 w 401"/>
                <a:gd name="T19" fmla="*/ 0 h 314"/>
                <a:gd name="T20" fmla="*/ 40 w 401"/>
                <a:gd name="T21" fmla="*/ 0 h 314"/>
                <a:gd name="T22" fmla="*/ 105 w 401"/>
                <a:gd name="T23" fmla="*/ 240 h 314"/>
                <a:gd name="T24" fmla="*/ 111 w 401"/>
                <a:gd name="T25" fmla="*/ 272 h 314"/>
                <a:gd name="T26" fmla="*/ 112 w 401"/>
                <a:gd name="T27" fmla="*/ 272 h 314"/>
                <a:gd name="T28" fmla="*/ 118 w 401"/>
                <a:gd name="T29" fmla="*/ 240 h 314"/>
                <a:gd name="T30" fmla="*/ 187 w 401"/>
                <a:gd name="T31" fmla="*/ 0 h 314"/>
                <a:gd name="T32" fmla="*/ 222 w 401"/>
                <a:gd name="T33" fmla="*/ 0 h 314"/>
                <a:gd name="T34" fmla="*/ 287 w 401"/>
                <a:gd name="T35" fmla="*/ 242 h 314"/>
                <a:gd name="T36" fmla="*/ 292 w 401"/>
                <a:gd name="T37" fmla="*/ 271 h 314"/>
                <a:gd name="T38" fmla="*/ 293 w 401"/>
                <a:gd name="T39" fmla="*/ 271 h 314"/>
                <a:gd name="T40" fmla="*/ 299 w 401"/>
                <a:gd name="T41" fmla="*/ 241 h 314"/>
                <a:gd name="T42" fmla="*/ 362 w 401"/>
                <a:gd name="T43" fmla="*/ 0 h 314"/>
                <a:gd name="T44" fmla="*/ 401 w 401"/>
                <a:gd name="T4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314">
                  <a:moveTo>
                    <a:pt x="401" y="0"/>
                  </a:moveTo>
                  <a:cubicBezTo>
                    <a:pt x="314" y="314"/>
                    <a:pt x="314" y="314"/>
                    <a:pt x="314" y="314"/>
                  </a:cubicBezTo>
                  <a:cubicBezTo>
                    <a:pt x="271" y="314"/>
                    <a:pt x="271" y="314"/>
                    <a:pt x="271" y="314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5" y="75"/>
                    <a:pt x="204" y="65"/>
                    <a:pt x="203" y="52"/>
                  </a:cubicBezTo>
                  <a:cubicBezTo>
                    <a:pt x="202" y="52"/>
                    <a:pt x="202" y="52"/>
                    <a:pt x="202" y="52"/>
                  </a:cubicBezTo>
                  <a:cubicBezTo>
                    <a:pt x="201" y="63"/>
                    <a:pt x="199" y="73"/>
                    <a:pt x="196" y="83"/>
                  </a:cubicBezTo>
                  <a:cubicBezTo>
                    <a:pt x="132" y="314"/>
                    <a:pt x="132" y="314"/>
                    <a:pt x="132" y="314"/>
                  </a:cubicBezTo>
                  <a:cubicBezTo>
                    <a:pt x="90" y="314"/>
                    <a:pt x="90" y="314"/>
                    <a:pt x="90" y="3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08" y="251"/>
                    <a:pt x="110" y="262"/>
                    <a:pt x="111" y="272"/>
                  </a:cubicBezTo>
                  <a:cubicBezTo>
                    <a:pt x="112" y="272"/>
                    <a:pt x="112" y="272"/>
                    <a:pt x="112" y="272"/>
                  </a:cubicBezTo>
                  <a:cubicBezTo>
                    <a:pt x="112" y="263"/>
                    <a:pt x="115" y="253"/>
                    <a:pt x="118" y="24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87" y="242"/>
                    <a:pt x="287" y="242"/>
                    <a:pt x="287" y="242"/>
                  </a:cubicBezTo>
                  <a:cubicBezTo>
                    <a:pt x="289" y="251"/>
                    <a:pt x="291" y="261"/>
                    <a:pt x="292" y="271"/>
                  </a:cubicBezTo>
                  <a:cubicBezTo>
                    <a:pt x="293" y="271"/>
                    <a:pt x="293" y="271"/>
                    <a:pt x="293" y="271"/>
                  </a:cubicBezTo>
                  <a:cubicBezTo>
                    <a:pt x="294" y="264"/>
                    <a:pt x="296" y="254"/>
                    <a:pt x="299" y="241"/>
                  </a:cubicBezTo>
                  <a:cubicBezTo>
                    <a:pt x="362" y="0"/>
                    <a:pt x="362" y="0"/>
                    <a:pt x="362" y="0"/>
                  </a:cubicBezTo>
                  <a:lnTo>
                    <a:pt x="4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Freeform 15"/>
            <p:cNvSpPr>
              <a:spLocks noEditPoints="1"/>
            </p:cNvSpPr>
            <p:nvPr userDrawn="1"/>
          </p:nvSpPr>
          <p:spPr bwMode="auto">
            <a:xfrm>
              <a:off x="2325" y="633"/>
              <a:ext cx="513" cy="556"/>
            </a:xfrm>
            <a:custGeom>
              <a:avLst/>
              <a:gdLst>
                <a:gd name="T0" fmla="*/ 217 w 217"/>
                <a:gd name="T1" fmla="*/ 117 h 235"/>
                <a:gd name="T2" fmla="*/ 187 w 217"/>
                <a:gd name="T3" fmla="*/ 203 h 235"/>
                <a:gd name="T4" fmla="*/ 107 w 217"/>
                <a:gd name="T5" fmla="*/ 235 h 235"/>
                <a:gd name="T6" fmla="*/ 29 w 217"/>
                <a:gd name="T7" fmla="*/ 203 h 235"/>
                <a:gd name="T8" fmla="*/ 0 w 217"/>
                <a:gd name="T9" fmla="*/ 120 h 235"/>
                <a:gd name="T10" fmla="*/ 30 w 217"/>
                <a:gd name="T11" fmla="*/ 32 h 235"/>
                <a:gd name="T12" fmla="*/ 112 w 217"/>
                <a:gd name="T13" fmla="*/ 0 h 235"/>
                <a:gd name="T14" fmla="*/ 189 w 217"/>
                <a:gd name="T15" fmla="*/ 31 h 235"/>
                <a:gd name="T16" fmla="*/ 217 w 217"/>
                <a:gd name="T17" fmla="*/ 117 h 235"/>
                <a:gd name="T18" fmla="*/ 181 w 217"/>
                <a:gd name="T19" fmla="*/ 118 h 235"/>
                <a:gd name="T20" fmla="*/ 162 w 217"/>
                <a:gd name="T21" fmla="*/ 53 h 235"/>
                <a:gd name="T22" fmla="*/ 110 w 217"/>
                <a:gd name="T23" fmla="*/ 31 h 235"/>
                <a:gd name="T24" fmla="*/ 56 w 217"/>
                <a:gd name="T25" fmla="*/ 54 h 235"/>
                <a:gd name="T26" fmla="*/ 36 w 217"/>
                <a:gd name="T27" fmla="*/ 119 h 235"/>
                <a:gd name="T28" fmla="*/ 56 w 217"/>
                <a:gd name="T29" fmla="*/ 182 h 235"/>
                <a:gd name="T30" fmla="*/ 110 w 217"/>
                <a:gd name="T31" fmla="*/ 204 h 235"/>
                <a:gd name="T32" fmla="*/ 163 w 217"/>
                <a:gd name="T33" fmla="*/ 182 h 235"/>
                <a:gd name="T34" fmla="*/ 181 w 217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35">
                  <a:moveTo>
                    <a:pt x="217" y="117"/>
                  </a:moveTo>
                  <a:cubicBezTo>
                    <a:pt x="217" y="152"/>
                    <a:pt x="207" y="181"/>
                    <a:pt x="187" y="203"/>
                  </a:cubicBezTo>
                  <a:cubicBezTo>
                    <a:pt x="167" y="224"/>
                    <a:pt x="141" y="235"/>
                    <a:pt x="107" y="235"/>
                  </a:cubicBezTo>
                  <a:cubicBezTo>
                    <a:pt x="75" y="235"/>
                    <a:pt x="48" y="225"/>
                    <a:pt x="29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7" y="0"/>
                    <a:pt x="112" y="0"/>
                  </a:cubicBezTo>
                  <a:cubicBezTo>
                    <a:pt x="145" y="0"/>
                    <a:pt x="171" y="10"/>
                    <a:pt x="189" y="31"/>
                  </a:cubicBezTo>
                  <a:cubicBezTo>
                    <a:pt x="208" y="52"/>
                    <a:pt x="217" y="80"/>
                    <a:pt x="217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2" y="53"/>
                  </a:cubicBezTo>
                  <a:cubicBezTo>
                    <a:pt x="150" y="38"/>
                    <a:pt x="133" y="31"/>
                    <a:pt x="110" y="31"/>
                  </a:cubicBezTo>
                  <a:cubicBezTo>
                    <a:pt x="87" y="31"/>
                    <a:pt x="69" y="38"/>
                    <a:pt x="56" y="54"/>
                  </a:cubicBezTo>
                  <a:cubicBezTo>
                    <a:pt x="43" y="69"/>
                    <a:pt x="36" y="91"/>
                    <a:pt x="36" y="119"/>
                  </a:cubicBezTo>
                  <a:cubicBezTo>
                    <a:pt x="36" y="146"/>
                    <a:pt x="43" y="167"/>
                    <a:pt x="56" y="182"/>
                  </a:cubicBezTo>
                  <a:cubicBezTo>
                    <a:pt x="69" y="197"/>
                    <a:pt x="87" y="204"/>
                    <a:pt x="110" y="204"/>
                  </a:cubicBezTo>
                  <a:cubicBezTo>
                    <a:pt x="133" y="204"/>
                    <a:pt x="150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Freeform 16"/>
            <p:cNvSpPr>
              <a:spLocks/>
            </p:cNvSpPr>
            <p:nvPr userDrawn="1"/>
          </p:nvSpPr>
          <p:spPr bwMode="auto">
            <a:xfrm>
              <a:off x="2968" y="635"/>
              <a:ext cx="272" cy="542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5 w 115"/>
                <a:gd name="T7" fmla="*/ 114 h 229"/>
                <a:gd name="T8" fmla="*/ 35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5 w 115"/>
                <a:gd name="T15" fmla="*/ 4 h 229"/>
                <a:gd name="T16" fmla="*/ 35 w 115"/>
                <a:gd name="T17" fmla="*/ 51 h 229"/>
                <a:gd name="T18" fmla="*/ 36 w 115"/>
                <a:gd name="T19" fmla="*/ 51 h 229"/>
                <a:gd name="T20" fmla="*/ 59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8" y="36"/>
                    <a:pt x="100" y="33"/>
                    <a:pt x="88" y="33"/>
                  </a:cubicBezTo>
                  <a:cubicBezTo>
                    <a:pt x="72" y="33"/>
                    <a:pt x="59" y="41"/>
                    <a:pt x="50" y="56"/>
                  </a:cubicBezTo>
                  <a:cubicBezTo>
                    <a:pt x="40" y="71"/>
                    <a:pt x="35" y="90"/>
                    <a:pt x="35" y="114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8" y="23"/>
                    <a:pt x="59" y="14"/>
                  </a:cubicBezTo>
                  <a:cubicBezTo>
                    <a:pt x="69" y="5"/>
                    <a:pt x="80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auto">
            <a:xfrm>
              <a:off x="3330" y="392"/>
              <a:ext cx="86" cy="7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auto">
            <a:xfrm>
              <a:off x="3543" y="392"/>
              <a:ext cx="483" cy="797"/>
            </a:xfrm>
            <a:custGeom>
              <a:avLst/>
              <a:gdLst>
                <a:gd name="T0" fmla="*/ 204 w 204"/>
                <a:gd name="T1" fmla="*/ 332 h 337"/>
                <a:gd name="T2" fmla="*/ 168 w 204"/>
                <a:gd name="T3" fmla="*/ 332 h 337"/>
                <a:gd name="T4" fmla="*/ 168 w 204"/>
                <a:gd name="T5" fmla="*/ 294 h 337"/>
                <a:gd name="T6" fmla="*/ 168 w 204"/>
                <a:gd name="T7" fmla="*/ 294 h 337"/>
                <a:gd name="T8" fmla="*/ 92 w 204"/>
                <a:gd name="T9" fmla="*/ 337 h 337"/>
                <a:gd name="T10" fmla="*/ 25 w 204"/>
                <a:gd name="T11" fmla="*/ 307 h 337"/>
                <a:gd name="T12" fmla="*/ 0 w 204"/>
                <a:gd name="T13" fmla="*/ 225 h 337"/>
                <a:gd name="T14" fmla="*/ 28 w 204"/>
                <a:gd name="T15" fmla="*/ 136 h 337"/>
                <a:gd name="T16" fmla="*/ 101 w 204"/>
                <a:gd name="T17" fmla="*/ 102 h 337"/>
                <a:gd name="T18" fmla="*/ 168 w 204"/>
                <a:gd name="T19" fmla="*/ 138 h 337"/>
                <a:gd name="T20" fmla="*/ 168 w 204"/>
                <a:gd name="T21" fmla="*/ 138 h 337"/>
                <a:gd name="T22" fmla="*/ 168 w 204"/>
                <a:gd name="T23" fmla="*/ 0 h 337"/>
                <a:gd name="T24" fmla="*/ 204 w 204"/>
                <a:gd name="T25" fmla="*/ 0 h 337"/>
                <a:gd name="T26" fmla="*/ 204 w 204"/>
                <a:gd name="T27" fmla="*/ 332 h 337"/>
                <a:gd name="T28" fmla="*/ 168 w 204"/>
                <a:gd name="T29" fmla="*/ 230 h 337"/>
                <a:gd name="T30" fmla="*/ 168 w 204"/>
                <a:gd name="T31" fmla="*/ 197 h 337"/>
                <a:gd name="T32" fmla="*/ 150 w 204"/>
                <a:gd name="T33" fmla="*/ 151 h 337"/>
                <a:gd name="T34" fmla="*/ 106 w 204"/>
                <a:gd name="T35" fmla="*/ 133 h 337"/>
                <a:gd name="T36" fmla="*/ 55 w 204"/>
                <a:gd name="T37" fmla="*/ 157 h 337"/>
                <a:gd name="T38" fmla="*/ 37 w 204"/>
                <a:gd name="T39" fmla="*/ 223 h 337"/>
                <a:gd name="T40" fmla="*/ 54 w 204"/>
                <a:gd name="T41" fmla="*/ 284 h 337"/>
                <a:gd name="T42" fmla="*/ 102 w 204"/>
                <a:gd name="T43" fmla="*/ 306 h 337"/>
                <a:gd name="T44" fmla="*/ 150 w 204"/>
                <a:gd name="T45" fmla="*/ 285 h 337"/>
                <a:gd name="T46" fmla="*/ 168 w 204"/>
                <a:gd name="T47" fmla="*/ 2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337">
                  <a:moveTo>
                    <a:pt x="204" y="332"/>
                  </a:moveTo>
                  <a:cubicBezTo>
                    <a:pt x="168" y="332"/>
                    <a:pt x="168" y="332"/>
                    <a:pt x="168" y="332"/>
                  </a:cubicBezTo>
                  <a:cubicBezTo>
                    <a:pt x="168" y="294"/>
                    <a:pt x="168" y="294"/>
                    <a:pt x="168" y="294"/>
                  </a:cubicBezTo>
                  <a:cubicBezTo>
                    <a:pt x="168" y="294"/>
                    <a:pt x="168" y="294"/>
                    <a:pt x="168" y="294"/>
                  </a:cubicBezTo>
                  <a:cubicBezTo>
                    <a:pt x="151" y="323"/>
                    <a:pt x="126" y="337"/>
                    <a:pt x="92" y="337"/>
                  </a:cubicBezTo>
                  <a:cubicBezTo>
                    <a:pt x="64" y="337"/>
                    <a:pt x="42" y="327"/>
                    <a:pt x="25" y="307"/>
                  </a:cubicBezTo>
                  <a:cubicBezTo>
                    <a:pt x="9" y="286"/>
                    <a:pt x="0" y="259"/>
                    <a:pt x="0" y="225"/>
                  </a:cubicBezTo>
                  <a:cubicBezTo>
                    <a:pt x="0" y="188"/>
                    <a:pt x="10" y="158"/>
                    <a:pt x="28" y="136"/>
                  </a:cubicBezTo>
                  <a:cubicBezTo>
                    <a:pt x="46" y="113"/>
                    <a:pt x="71" y="102"/>
                    <a:pt x="101" y="102"/>
                  </a:cubicBezTo>
                  <a:cubicBezTo>
                    <a:pt x="132" y="102"/>
                    <a:pt x="154" y="114"/>
                    <a:pt x="168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332"/>
                  </a:lnTo>
                  <a:close/>
                  <a:moveTo>
                    <a:pt x="168" y="230"/>
                  </a:moveTo>
                  <a:cubicBezTo>
                    <a:pt x="168" y="197"/>
                    <a:pt x="168" y="197"/>
                    <a:pt x="168" y="197"/>
                  </a:cubicBezTo>
                  <a:cubicBezTo>
                    <a:pt x="168" y="179"/>
                    <a:pt x="162" y="163"/>
                    <a:pt x="150" y="151"/>
                  </a:cubicBezTo>
                  <a:cubicBezTo>
                    <a:pt x="138" y="139"/>
                    <a:pt x="123" y="133"/>
                    <a:pt x="106" y="133"/>
                  </a:cubicBezTo>
                  <a:cubicBezTo>
                    <a:pt x="85" y="133"/>
                    <a:pt x="68" y="141"/>
                    <a:pt x="55" y="157"/>
                  </a:cubicBezTo>
                  <a:cubicBezTo>
                    <a:pt x="43" y="173"/>
                    <a:pt x="37" y="195"/>
                    <a:pt x="37" y="223"/>
                  </a:cubicBezTo>
                  <a:cubicBezTo>
                    <a:pt x="37" y="249"/>
                    <a:pt x="43" y="269"/>
                    <a:pt x="54" y="284"/>
                  </a:cubicBezTo>
                  <a:cubicBezTo>
                    <a:pt x="66" y="299"/>
                    <a:pt x="82" y="306"/>
                    <a:pt x="102" y="306"/>
                  </a:cubicBezTo>
                  <a:cubicBezTo>
                    <a:pt x="121" y="306"/>
                    <a:pt x="137" y="299"/>
                    <a:pt x="150" y="285"/>
                  </a:cubicBezTo>
                  <a:cubicBezTo>
                    <a:pt x="162" y="271"/>
                    <a:pt x="168" y="252"/>
                    <a:pt x="168" y="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auto">
            <a:xfrm>
              <a:off x="4123" y="645"/>
              <a:ext cx="728" cy="532"/>
            </a:xfrm>
            <a:custGeom>
              <a:avLst/>
              <a:gdLst>
                <a:gd name="T0" fmla="*/ 308 w 308"/>
                <a:gd name="T1" fmla="*/ 0 h 225"/>
                <a:gd name="T2" fmla="*/ 242 w 308"/>
                <a:gd name="T3" fmla="*/ 225 h 225"/>
                <a:gd name="T4" fmla="*/ 206 w 308"/>
                <a:gd name="T5" fmla="*/ 225 h 225"/>
                <a:gd name="T6" fmla="*/ 160 w 308"/>
                <a:gd name="T7" fmla="*/ 64 h 225"/>
                <a:gd name="T8" fmla="*/ 157 w 308"/>
                <a:gd name="T9" fmla="*/ 43 h 225"/>
                <a:gd name="T10" fmla="*/ 156 w 308"/>
                <a:gd name="T11" fmla="*/ 43 h 225"/>
                <a:gd name="T12" fmla="*/ 151 w 308"/>
                <a:gd name="T13" fmla="*/ 64 h 225"/>
                <a:gd name="T14" fmla="*/ 102 w 308"/>
                <a:gd name="T15" fmla="*/ 225 h 225"/>
                <a:gd name="T16" fmla="*/ 67 w 308"/>
                <a:gd name="T17" fmla="*/ 225 h 225"/>
                <a:gd name="T18" fmla="*/ 0 w 308"/>
                <a:gd name="T19" fmla="*/ 0 h 225"/>
                <a:gd name="T20" fmla="*/ 37 w 308"/>
                <a:gd name="T21" fmla="*/ 0 h 225"/>
                <a:gd name="T22" fmla="*/ 83 w 308"/>
                <a:gd name="T23" fmla="*/ 169 h 225"/>
                <a:gd name="T24" fmla="*/ 86 w 308"/>
                <a:gd name="T25" fmla="*/ 189 h 225"/>
                <a:gd name="T26" fmla="*/ 87 w 308"/>
                <a:gd name="T27" fmla="*/ 189 h 225"/>
                <a:gd name="T28" fmla="*/ 91 w 308"/>
                <a:gd name="T29" fmla="*/ 169 h 225"/>
                <a:gd name="T30" fmla="*/ 142 w 308"/>
                <a:gd name="T31" fmla="*/ 0 h 225"/>
                <a:gd name="T32" fmla="*/ 174 w 308"/>
                <a:gd name="T33" fmla="*/ 0 h 225"/>
                <a:gd name="T34" fmla="*/ 220 w 308"/>
                <a:gd name="T35" fmla="*/ 169 h 225"/>
                <a:gd name="T36" fmla="*/ 223 w 308"/>
                <a:gd name="T37" fmla="*/ 190 h 225"/>
                <a:gd name="T38" fmla="*/ 225 w 308"/>
                <a:gd name="T39" fmla="*/ 190 h 225"/>
                <a:gd name="T40" fmla="*/ 228 w 308"/>
                <a:gd name="T41" fmla="*/ 169 h 225"/>
                <a:gd name="T42" fmla="*/ 273 w 308"/>
                <a:gd name="T43" fmla="*/ 0 h 225"/>
                <a:gd name="T44" fmla="*/ 308 w 308"/>
                <a:gd name="T4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8" h="225">
                  <a:moveTo>
                    <a:pt x="308" y="0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59"/>
                    <a:pt x="157" y="52"/>
                    <a:pt x="157" y="43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5" y="49"/>
                    <a:pt x="154" y="55"/>
                    <a:pt x="151" y="64"/>
                  </a:cubicBezTo>
                  <a:cubicBezTo>
                    <a:pt x="102" y="225"/>
                    <a:pt x="102" y="225"/>
                    <a:pt x="102" y="225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4" y="175"/>
                    <a:pt x="85" y="182"/>
                    <a:pt x="86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4"/>
                    <a:pt x="89" y="177"/>
                    <a:pt x="91" y="169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22" y="175"/>
                    <a:pt x="223" y="182"/>
                    <a:pt x="223" y="190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5" y="183"/>
                    <a:pt x="226" y="176"/>
                    <a:pt x="228" y="169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3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auto">
            <a:xfrm>
              <a:off x="4939" y="401"/>
              <a:ext cx="109" cy="776"/>
            </a:xfrm>
            <a:custGeom>
              <a:avLst/>
              <a:gdLst>
                <a:gd name="T0" fmla="*/ 46 w 46"/>
                <a:gd name="T1" fmla="*/ 23 h 328"/>
                <a:gd name="T2" fmla="*/ 39 w 46"/>
                <a:gd name="T3" fmla="*/ 40 h 328"/>
                <a:gd name="T4" fmla="*/ 23 w 46"/>
                <a:gd name="T5" fmla="*/ 46 h 328"/>
                <a:gd name="T6" fmla="*/ 6 w 46"/>
                <a:gd name="T7" fmla="*/ 40 h 328"/>
                <a:gd name="T8" fmla="*/ 0 w 46"/>
                <a:gd name="T9" fmla="*/ 23 h 328"/>
                <a:gd name="T10" fmla="*/ 6 w 46"/>
                <a:gd name="T11" fmla="*/ 7 h 328"/>
                <a:gd name="T12" fmla="*/ 23 w 46"/>
                <a:gd name="T13" fmla="*/ 0 h 328"/>
                <a:gd name="T14" fmla="*/ 39 w 46"/>
                <a:gd name="T15" fmla="*/ 7 h 328"/>
                <a:gd name="T16" fmla="*/ 46 w 46"/>
                <a:gd name="T17" fmla="*/ 23 h 328"/>
                <a:gd name="T18" fmla="*/ 40 w 46"/>
                <a:gd name="T19" fmla="*/ 328 h 328"/>
                <a:gd name="T20" fmla="*/ 4 w 46"/>
                <a:gd name="T21" fmla="*/ 328 h 328"/>
                <a:gd name="T22" fmla="*/ 4 w 46"/>
                <a:gd name="T23" fmla="*/ 103 h 328"/>
                <a:gd name="T24" fmla="*/ 40 w 46"/>
                <a:gd name="T25" fmla="*/ 103 h 328"/>
                <a:gd name="T26" fmla="*/ 40 w 46"/>
                <a:gd name="T27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328">
                  <a:moveTo>
                    <a:pt x="46" y="23"/>
                  </a:moveTo>
                  <a:cubicBezTo>
                    <a:pt x="46" y="30"/>
                    <a:pt x="44" y="35"/>
                    <a:pt x="39" y="40"/>
                  </a:cubicBezTo>
                  <a:cubicBezTo>
                    <a:pt x="34" y="44"/>
                    <a:pt x="29" y="46"/>
                    <a:pt x="23" y="46"/>
                  </a:cubicBezTo>
                  <a:cubicBezTo>
                    <a:pt x="16" y="46"/>
                    <a:pt x="11" y="44"/>
                    <a:pt x="6" y="40"/>
                  </a:cubicBezTo>
                  <a:cubicBezTo>
                    <a:pt x="2" y="36"/>
                    <a:pt x="0" y="30"/>
                    <a:pt x="0" y="23"/>
                  </a:cubicBezTo>
                  <a:cubicBezTo>
                    <a:pt x="0" y="17"/>
                    <a:pt x="2" y="11"/>
                    <a:pt x="6" y="7"/>
                  </a:cubicBezTo>
                  <a:cubicBezTo>
                    <a:pt x="10" y="2"/>
                    <a:pt x="16" y="0"/>
                    <a:pt x="23" y="0"/>
                  </a:cubicBezTo>
                  <a:cubicBezTo>
                    <a:pt x="29" y="0"/>
                    <a:pt x="35" y="2"/>
                    <a:pt x="39" y="7"/>
                  </a:cubicBezTo>
                  <a:cubicBezTo>
                    <a:pt x="44" y="11"/>
                    <a:pt x="46" y="17"/>
                    <a:pt x="46" y="23"/>
                  </a:cubicBezTo>
                  <a:close/>
                  <a:moveTo>
                    <a:pt x="40" y="328"/>
                  </a:moveTo>
                  <a:cubicBezTo>
                    <a:pt x="4" y="328"/>
                    <a:pt x="4" y="328"/>
                    <a:pt x="4" y="328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0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auto">
            <a:xfrm>
              <a:off x="5164" y="392"/>
              <a:ext cx="480" cy="797"/>
            </a:xfrm>
            <a:custGeom>
              <a:avLst/>
              <a:gdLst>
                <a:gd name="T0" fmla="*/ 203 w 203"/>
                <a:gd name="T1" fmla="*/ 332 h 337"/>
                <a:gd name="T2" fmla="*/ 168 w 203"/>
                <a:gd name="T3" fmla="*/ 332 h 337"/>
                <a:gd name="T4" fmla="*/ 168 w 203"/>
                <a:gd name="T5" fmla="*/ 294 h 337"/>
                <a:gd name="T6" fmla="*/ 167 w 203"/>
                <a:gd name="T7" fmla="*/ 294 h 337"/>
                <a:gd name="T8" fmla="*/ 91 w 203"/>
                <a:gd name="T9" fmla="*/ 337 h 337"/>
                <a:gd name="T10" fmla="*/ 24 w 203"/>
                <a:gd name="T11" fmla="*/ 307 h 337"/>
                <a:gd name="T12" fmla="*/ 0 w 203"/>
                <a:gd name="T13" fmla="*/ 225 h 337"/>
                <a:gd name="T14" fmla="*/ 27 w 203"/>
                <a:gd name="T15" fmla="*/ 136 h 337"/>
                <a:gd name="T16" fmla="*/ 101 w 203"/>
                <a:gd name="T17" fmla="*/ 102 h 337"/>
                <a:gd name="T18" fmla="*/ 167 w 203"/>
                <a:gd name="T19" fmla="*/ 138 h 337"/>
                <a:gd name="T20" fmla="*/ 168 w 203"/>
                <a:gd name="T21" fmla="*/ 138 h 337"/>
                <a:gd name="T22" fmla="*/ 168 w 203"/>
                <a:gd name="T23" fmla="*/ 0 h 337"/>
                <a:gd name="T24" fmla="*/ 203 w 203"/>
                <a:gd name="T25" fmla="*/ 0 h 337"/>
                <a:gd name="T26" fmla="*/ 203 w 203"/>
                <a:gd name="T27" fmla="*/ 332 h 337"/>
                <a:gd name="T28" fmla="*/ 168 w 203"/>
                <a:gd name="T29" fmla="*/ 230 h 337"/>
                <a:gd name="T30" fmla="*/ 168 w 203"/>
                <a:gd name="T31" fmla="*/ 197 h 337"/>
                <a:gd name="T32" fmla="*/ 149 w 203"/>
                <a:gd name="T33" fmla="*/ 151 h 337"/>
                <a:gd name="T34" fmla="*/ 105 w 203"/>
                <a:gd name="T35" fmla="*/ 133 h 337"/>
                <a:gd name="T36" fmla="*/ 54 w 203"/>
                <a:gd name="T37" fmla="*/ 157 h 337"/>
                <a:gd name="T38" fmla="*/ 36 w 203"/>
                <a:gd name="T39" fmla="*/ 223 h 337"/>
                <a:gd name="T40" fmla="*/ 53 w 203"/>
                <a:gd name="T41" fmla="*/ 284 h 337"/>
                <a:gd name="T42" fmla="*/ 101 w 203"/>
                <a:gd name="T43" fmla="*/ 306 h 337"/>
                <a:gd name="T44" fmla="*/ 149 w 203"/>
                <a:gd name="T45" fmla="*/ 285 h 337"/>
                <a:gd name="T46" fmla="*/ 168 w 203"/>
                <a:gd name="T47" fmla="*/ 2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3" h="337">
                  <a:moveTo>
                    <a:pt x="203" y="332"/>
                  </a:moveTo>
                  <a:cubicBezTo>
                    <a:pt x="168" y="332"/>
                    <a:pt x="168" y="332"/>
                    <a:pt x="168" y="332"/>
                  </a:cubicBezTo>
                  <a:cubicBezTo>
                    <a:pt x="168" y="294"/>
                    <a:pt x="168" y="294"/>
                    <a:pt x="168" y="294"/>
                  </a:cubicBezTo>
                  <a:cubicBezTo>
                    <a:pt x="167" y="294"/>
                    <a:pt x="167" y="294"/>
                    <a:pt x="167" y="294"/>
                  </a:cubicBezTo>
                  <a:cubicBezTo>
                    <a:pt x="150" y="323"/>
                    <a:pt x="125" y="337"/>
                    <a:pt x="91" y="337"/>
                  </a:cubicBezTo>
                  <a:cubicBezTo>
                    <a:pt x="63" y="337"/>
                    <a:pt x="41" y="327"/>
                    <a:pt x="24" y="307"/>
                  </a:cubicBezTo>
                  <a:cubicBezTo>
                    <a:pt x="8" y="286"/>
                    <a:pt x="0" y="259"/>
                    <a:pt x="0" y="225"/>
                  </a:cubicBezTo>
                  <a:cubicBezTo>
                    <a:pt x="0" y="188"/>
                    <a:pt x="9" y="158"/>
                    <a:pt x="27" y="136"/>
                  </a:cubicBezTo>
                  <a:cubicBezTo>
                    <a:pt x="45" y="113"/>
                    <a:pt x="70" y="102"/>
                    <a:pt x="101" y="102"/>
                  </a:cubicBezTo>
                  <a:cubicBezTo>
                    <a:pt x="131" y="102"/>
                    <a:pt x="153" y="114"/>
                    <a:pt x="167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3" y="0"/>
                    <a:pt x="203" y="0"/>
                    <a:pt x="203" y="0"/>
                  </a:cubicBezTo>
                  <a:lnTo>
                    <a:pt x="203" y="332"/>
                  </a:lnTo>
                  <a:close/>
                  <a:moveTo>
                    <a:pt x="168" y="230"/>
                  </a:moveTo>
                  <a:cubicBezTo>
                    <a:pt x="168" y="197"/>
                    <a:pt x="168" y="197"/>
                    <a:pt x="168" y="197"/>
                  </a:cubicBezTo>
                  <a:cubicBezTo>
                    <a:pt x="168" y="179"/>
                    <a:pt x="162" y="163"/>
                    <a:pt x="149" y="151"/>
                  </a:cubicBezTo>
                  <a:cubicBezTo>
                    <a:pt x="137" y="139"/>
                    <a:pt x="122" y="133"/>
                    <a:pt x="105" y="133"/>
                  </a:cubicBezTo>
                  <a:cubicBezTo>
                    <a:pt x="84" y="133"/>
                    <a:pt x="67" y="141"/>
                    <a:pt x="54" y="157"/>
                  </a:cubicBezTo>
                  <a:cubicBezTo>
                    <a:pt x="42" y="173"/>
                    <a:pt x="36" y="195"/>
                    <a:pt x="36" y="223"/>
                  </a:cubicBezTo>
                  <a:cubicBezTo>
                    <a:pt x="36" y="249"/>
                    <a:pt x="42" y="269"/>
                    <a:pt x="53" y="284"/>
                  </a:cubicBezTo>
                  <a:cubicBezTo>
                    <a:pt x="65" y="299"/>
                    <a:pt x="81" y="306"/>
                    <a:pt x="101" y="306"/>
                  </a:cubicBezTo>
                  <a:cubicBezTo>
                    <a:pt x="120" y="306"/>
                    <a:pt x="136" y="299"/>
                    <a:pt x="149" y="285"/>
                  </a:cubicBezTo>
                  <a:cubicBezTo>
                    <a:pt x="161" y="271"/>
                    <a:pt x="168" y="252"/>
                    <a:pt x="168" y="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2"/>
            <p:cNvSpPr>
              <a:spLocks noEditPoints="1"/>
            </p:cNvSpPr>
            <p:nvPr userDrawn="1"/>
          </p:nvSpPr>
          <p:spPr bwMode="auto">
            <a:xfrm>
              <a:off x="5774" y="633"/>
              <a:ext cx="454" cy="556"/>
            </a:xfrm>
            <a:custGeom>
              <a:avLst/>
              <a:gdLst>
                <a:gd name="T0" fmla="*/ 192 w 192"/>
                <a:gd name="T1" fmla="*/ 126 h 235"/>
                <a:gd name="T2" fmla="*/ 36 w 192"/>
                <a:gd name="T3" fmla="*/ 126 h 235"/>
                <a:gd name="T4" fmla="*/ 56 w 192"/>
                <a:gd name="T5" fmla="*/ 184 h 235"/>
                <a:gd name="T6" fmla="*/ 108 w 192"/>
                <a:gd name="T7" fmla="*/ 204 h 235"/>
                <a:gd name="T8" fmla="*/ 177 w 192"/>
                <a:gd name="T9" fmla="*/ 180 h 235"/>
                <a:gd name="T10" fmla="*/ 177 w 192"/>
                <a:gd name="T11" fmla="*/ 213 h 235"/>
                <a:gd name="T12" fmla="*/ 100 w 192"/>
                <a:gd name="T13" fmla="*/ 235 h 235"/>
                <a:gd name="T14" fmla="*/ 26 w 192"/>
                <a:gd name="T15" fmla="*/ 204 h 235"/>
                <a:gd name="T16" fmla="*/ 0 w 192"/>
                <a:gd name="T17" fmla="*/ 118 h 235"/>
                <a:gd name="T18" fmla="*/ 13 w 192"/>
                <a:gd name="T19" fmla="*/ 58 h 235"/>
                <a:gd name="T20" fmla="*/ 49 w 192"/>
                <a:gd name="T21" fmla="*/ 15 h 235"/>
                <a:gd name="T22" fmla="*/ 101 w 192"/>
                <a:gd name="T23" fmla="*/ 0 h 235"/>
                <a:gd name="T24" fmla="*/ 168 w 192"/>
                <a:gd name="T25" fmla="*/ 28 h 235"/>
                <a:gd name="T26" fmla="*/ 192 w 192"/>
                <a:gd name="T27" fmla="*/ 108 h 235"/>
                <a:gd name="T28" fmla="*/ 192 w 192"/>
                <a:gd name="T29" fmla="*/ 126 h 235"/>
                <a:gd name="T30" fmla="*/ 156 w 192"/>
                <a:gd name="T31" fmla="*/ 96 h 235"/>
                <a:gd name="T32" fmla="*/ 141 w 192"/>
                <a:gd name="T33" fmla="*/ 48 h 235"/>
                <a:gd name="T34" fmla="*/ 101 w 192"/>
                <a:gd name="T35" fmla="*/ 31 h 235"/>
                <a:gd name="T36" fmla="*/ 59 w 192"/>
                <a:gd name="T37" fmla="*/ 48 h 235"/>
                <a:gd name="T38" fmla="*/ 37 w 192"/>
                <a:gd name="T39" fmla="*/ 96 h 235"/>
                <a:gd name="T40" fmla="*/ 156 w 192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235">
                  <a:moveTo>
                    <a:pt x="192" y="126"/>
                  </a:moveTo>
                  <a:cubicBezTo>
                    <a:pt x="36" y="126"/>
                    <a:pt x="36" y="126"/>
                    <a:pt x="36" y="126"/>
                  </a:cubicBezTo>
                  <a:cubicBezTo>
                    <a:pt x="37" y="152"/>
                    <a:pt x="43" y="171"/>
                    <a:pt x="56" y="184"/>
                  </a:cubicBezTo>
                  <a:cubicBezTo>
                    <a:pt x="69" y="198"/>
                    <a:pt x="86" y="204"/>
                    <a:pt x="108" y="204"/>
                  </a:cubicBezTo>
                  <a:cubicBezTo>
                    <a:pt x="133" y="204"/>
                    <a:pt x="156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7" y="228"/>
                    <a:pt x="132" y="235"/>
                    <a:pt x="100" y="235"/>
                  </a:cubicBezTo>
                  <a:cubicBezTo>
                    <a:pt x="68" y="235"/>
                    <a:pt x="44" y="225"/>
                    <a:pt x="26" y="204"/>
                  </a:cubicBezTo>
                  <a:cubicBezTo>
                    <a:pt x="8" y="183"/>
                    <a:pt x="0" y="155"/>
                    <a:pt x="0" y="118"/>
                  </a:cubicBezTo>
                  <a:cubicBezTo>
                    <a:pt x="0" y="96"/>
                    <a:pt x="4" y="76"/>
                    <a:pt x="13" y="58"/>
                  </a:cubicBezTo>
                  <a:cubicBezTo>
                    <a:pt x="22" y="39"/>
                    <a:pt x="34" y="25"/>
                    <a:pt x="49" y="15"/>
                  </a:cubicBezTo>
                  <a:cubicBezTo>
                    <a:pt x="65" y="5"/>
                    <a:pt x="82" y="0"/>
                    <a:pt x="101" y="0"/>
                  </a:cubicBezTo>
                  <a:cubicBezTo>
                    <a:pt x="130" y="0"/>
                    <a:pt x="152" y="9"/>
                    <a:pt x="168" y="28"/>
                  </a:cubicBezTo>
                  <a:cubicBezTo>
                    <a:pt x="184" y="47"/>
                    <a:pt x="192" y="74"/>
                    <a:pt x="192" y="108"/>
                  </a:cubicBezTo>
                  <a:lnTo>
                    <a:pt x="192" y="126"/>
                  </a:lnTo>
                  <a:close/>
                  <a:moveTo>
                    <a:pt x="156" y="96"/>
                  </a:moveTo>
                  <a:cubicBezTo>
                    <a:pt x="156" y="75"/>
                    <a:pt x="151" y="59"/>
                    <a:pt x="141" y="48"/>
                  </a:cubicBezTo>
                  <a:cubicBezTo>
                    <a:pt x="132" y="36"/>
                    <a:pt x="118" y="31"/>
                    <a:pt x="101" y="31"/>
                  </a:cubicBezTo>
                  <a:cubicBezTo>
                    <a:pt x="84" y="31"/>
                    <a:pt x="70" y="37"/>
                    <a:pt x="59" y="48"/>
                  </a:cubicBezTo>
                  <a:cubicBezTo>
                    <a:pt x="47" y="60"/>
                    <a:pt x="40" y="76"/>
                    <a:pt x="37" y="96"/>
                  </a:cubicBezTo>
                  <a:lnTo>
                    <a:pt x="15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auto">
            <a:xfrm>
              <a:off x="1426" y="1557"/>
              <a:ext cx="447" cy="743"/>
            </a:xfrm>
            <a:custGeom>
              <a:avLst/>
              <a:gdLst>
                <a:gd name="T0" fmla="*/ 189 w 189"/>
                <a:gd name="T1" fmla="*/ 93 h 314"/>
                <a:gd name="T2" fmla="*/ 158 w 189"/>
                <a:gd name="T3" fmla="*/ 167 h 314"/>
                <a:gd name="T4" fmla="*/ 77 w 189"/>
                <a:gd name="T5" fmla="*/ 195 h 314"/>
                <a:gd name="T6" fmla="*/ 36 w 189"/>
                <a:gd name="T7" fmla="*/ 195 h 314"/>
                <a:gd name="T8" fmla="*/ 36 w 189"/>
                <a:gd name="T9" fmla="*/ 314 h 314"/>
                <a:gd name="T10" fmla="*/ 0 w 189"/>
                <a:gd name="T11" fmla="*/ 314 h 314"/>
                <a:gd name="T12" fmla="*/ 0 w 189"/>
                <a:gd name="T13" fmla="*/ 0 h 314"/>
                <a:gd name="T14" fmla="*/ 85 w 189"/>
                <a:gd name="T15" fmla="*/ 0 h 314"/>
                <a:gd name="T16" fmla="*/ 161 w 189"/>
                <a:gd name="T17" fmla="*/ 24 h 314"/>
                <a:gd name="T18" fmla="*/ 189 w 189"/>
                <a:gd name="T19" fmla="*/ 93 h 314"/>
                <a:gd name="T20" fmla="*/ 151 w 189"/>
                <a:gd name="T21" fmla="*/ 95 h 314"/>
                <a:gd name="T22" fmla="*/ 78 w 189"/>
                <a:gd name="T23" fmla="*/ 33 h 314"/>
                <a:gd name="T24" fmla="*/ 36 w 189"/>
                <a:gd name="T25" fmla="*/ 33 h 314"/>
                <a:gd name="T26" fmla="*/ 36 w 189"/>
                <a:gd name="T27" fmla="*/ 162 h 314"/>
                <a:gd name="T28" fmla="*/ 74 w 189"/>
                <a:gd name="T29" fmla="*/ 162 h 314"/>
                <a:gd name="T30" fmla="*/ 131 w 189"/>
                <a:gd name="T31" fmla="*/ 144 h 314"/>
                <a:gd name="T32" fmla="*/ 151 w 189"/>
                <a:gd name="T33" fmla="*/ 9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9" h="314">
                  <a:moveTo>
                    <a:pt x="189" y="93"/>
                  </a:moveTo>
                  <a:cubicBezTo>
                    <a:pt x="189" y="124"/>
                    <a:pt x="178" y="148"/>
                    <a:pt x="158" y="167"/>
                  </a:cubicBezTo>
                  <a:cubicBezTo>
                    <a:pt x="137" y="185"/>
                    <a:pt x="110" y="195"/>
                    <a:pt x="77" y="195"/>
                  </a:cubicBezTo>
                  <a:cubicBezTo>
                    <a:pt x="36" y="195"/>
                    <a:pt x="36" y="195"/>
                    <a:pt x="36" y="195"/>
                  </a:cubicBezTo>
                  <a:cubicBezTo>
                    <a:pt x="36" y="314"/>
                    <a:pt x="36" y="314"/>
                    <a:pt x="36" y="31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18" y="0"/>
                    <a:pt x="143" y="8"/>
                    <a:pt x="161" y="24"/>
                  </a:cubicBezTo>
                  <a:cubicBezTo>
                    <a:pt x="180" y="41"/>
                    <a:pt x="189" y="64"/>
                    <a:pt x="189" y="93"/>
                  </a:cubicBezTo>
                  <a:close/>
                  <a:moveTo>
                    <a:pt x="151" y="95"/>
                  </a:moveTo>
                  <a:cubicBezTo>
                    <a:pt x="151" y="54"/>
                    <a:pt x="127" y="33"/>
                    <a:pt x="78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99" y="162"/>
                    <a:pt x="118" y="156"/>
                    <a:pt x="131" y="144"/>
                  </a:cubicBezTo>
                  <a:cubicBezTo>
                    <a:pt x="144" y="133"/>
                    <a:pt x="151" y="117"/>
                    <a:pt x="15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24"/>
            <p:cNvSpPr>
              <a:spLocks noEditPoints="1"/>
            </p:cNvSpPr>
            <p:nvPr userDrawn="1"/>
          </p:nvSpPr>
          <p:spPr bwMode="auto">
            <a:xfrm>
              <a:off x="1923" y="1756"/>
              <a:ext cx="411" cy="556"/>
            </a:xfrm>
            <a:custGeom>
              <a:avLst/>
              <a:gdLst>
                <a:gd name="T0" fmla="*/ 174 w 174"/>
                <a:gd name="T1" fmla="*/ 230 h 235"/>
                <a:gd name="T2" fmla="*/ 139 w 174"/>
                <a:gd name="T3" fmla="*/ 230 h 235"/>
                <a:gd name="T4" fmla="*/ 139 w 174"/>
                <a:gd name="T5" fmla="*/ 195 h 235"/>
                <a:gd name="T6" fmla="*/ 138 w 174"/>
                <a:gd name="T7" fmla="*/ 195 h 235"/>
                <a:gd name="T8" fmla="*/ 70 w 174"/>
                <a:gd name="T9" fmla="*/ 235 h 235"/>
                <a:gd name="T10" fmla="*/ 19 w 174"/>
                <a:gd name="T11" fmla="*/ 218 h 235"/>
                <a:gd name="T12" fmla="*/ 0 w 174"/>
                <a:gd name="T13" fmla="*/ 170 h 235"/>
                <a:gd name="T14" fmla="*/ 73 w 174"/>
                <a:gd name="T15" fmla="*/ 97 h 235"/>
                <a:gd name="T16" fmla="*/ 139 w 174"/>
                <a:gd name="T17" fmla="*/ 87 h 235"/>
                <a:gd name="T18" fmla="*/ 93 w 174"/>
                <a:gd name="T19" fmla="*/ 31 h 235"/>
                <a:gd name="T20" fmla="*/ 21 w 174"/>
                <a:gd name="T21" fmla="*/ 58 h 235"/>
                <a:gd name="T22" fmla="*/ 21 w 174"/>
                <a:gd name="T23" fmla="*/ 21 h 235"/>
                <a:gd name="T24" fmla="*/ 55 w 174"/>
                <a:gd name="T25" fmla="*/ 7 h 235"/>
                <a:gd name="T26" fmla="*/ 96 w 174"/>
                <a:gd name="T27" fmla="*/ 0 h 235"/>
                <a:gd name="T28" fmla="*/ 174 w 174"/>
                <a:gd name="T29" fmla="*/ 84 h 235"/>
                <a:gd name="T30" fmla="*/ 174 w 174"/>
                <a:gd name="T31" fmla="*/ 230 h 235"/>
                <a:gd name="T32" fmla="*/ 139 w 174"/>
                <a:gd name="T33" fmla="*/ 116 h 235"/>
                <a:gd name="T34" fmla="*/ 85 w 174"/>
                <a:gd name="T35" fmla="*/ 124 h 235"/>
                <a:gd name="T36" fmla="*/ 47 w 174"/>
                <a:gd name="T37" fmla="*/ 137 h 235"/>
                <a:gd name="T38" fmla="*/ 36 w 174"/>
                <a:gd name="T39" fmla="*/ 167 h 235"/>
                <a:gd name="T40" fmla="*/ 48 w 174"/>
                <a:gd name="T41" fmla="*/ 194 h 235"/>
                <a:gd name="T42" fmla="*/ 78 w 174"/>
                <a:gd name="T43" fmla="*/ 204 h 235"/>
                <a:gd name="T44" fmla="*/ 122 w 174"/>
                <a:gd name="T45" fmla="*/ 186 h 235"/>
                <a:gd name="T46" fmla="*/ 139 w 174"/>
                <a:gd name="T47" fmla="*/ 139 h 235"/>
                <a:gd name="T48" fmla="*/ 139 w 174"/>
                <a:gd name="T49" fmla="*/ 11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4" h="235">
                  <a:moveTo>
                    <a:pt x="174" y="230"/>
                  </a:moveTo>
                  <a:cubicBezTo>
                    <a:pt x="139" y="230"/>
                    <a:pt x="139" y="230"/>
                    <a:pt x="139" y="230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138" y="195"/>
                    <a:pt x="138" y="195"/>
                    <a:pt x="138" y="195"/>
                  </a:cubicBezTo>
                  <a:cubicBezTo>
                    <a:pt x="123" y="222"/>
                    <a:pt x="100" y="235"/>
                    <a:pt x="70" y="235"/>
                  </a:cubicBezTo>
                  <a:cubicBezTo>
                    <a:pt x="49" y="235"/>
                    <a:pt x="32" y="229"/>
                    <a:pt x="19" y="218"/>
                  </a:cubicBezTo>
                  <a:cubicBezTo>
                    <a:pt x="6" y="206"/>
                    <a:pt x="0" y="190"/>
                    <a:pt x="0" y="170"/>
                  </a:cubicBezTo>
                  <a:cubicBezTo>
                    <a:pt x="0" y="128"/>
                    <a:pt x="24" y="104"/>
                    <a:pt x="73" y="97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139" y="50"/>
                    <a:pt x="124" y="31"/>
                    <a:pt x="93" y="31"/>
                  </a:cubicBezTo>
                  <a:cubicBezTo>
                    <a:pt x="67" y="31"/>
                    <a:pt x="43" y="40"/>
                    <a:pt x="21" y="5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8" y="16"/>
                    <a:pt x="39" y="11"/>
                    <a:pt x="55" y="7"/>
                  </a:cubicBezTo>
                  <a:cubicBezTo>
                    <a:pt x="70" y="2"/>
                    <a:pt x="84" y="0"/>
                    <a:pt x="96" y="0"/>
                  </a:cubicBezTo>
                  <a:cubicBezTo>
                    <a:pt x="148" y="0"/>
                    <a:pt x="174" y="28"/>
                    <a:pt x="174" y="84"/>
                  </a:cubicBezTo>
                  <a:lnTo>
                    <a:pt x="174" y="230"/>
                  </a:lnTo>
                  <a:close/>
                  <a:moveTo>
                    <a:pt x="139" y="116"/>
                  </a:moveTo>
                  <a:cubicBezTo>
                    <a:pt x="85" y="124"/>
                    <a:pt x="85" y="124"/>
                    <a:pt x="85" y="124"/>
                  </a:cubicBezTo>
                  <a:cubicBezTo>
                    <a:pt x="67" y="126"/>
                    <a:pt x="54" y="131"/>
                    <a:pt x="47" y="137"/>
                  </a:cubicBezTo>
                  <a:cubicBezTo>
                    <a:pt x="40" y="143"/>
                    <a:pt x="36" y="153"/>
                    <a:pt x="36" y="167"/>
                  </a:cubicBezTo>
                  <a:cubicBezTo>
                    <a:pt x="36" y="178"/>
                    <a:pt x="40" y="187"/>
                    <a:pt x="48" y="194"/>
                  </a:cubicBezTo>
                  <a:cubicBezTo>
                    <a:pt x="56" y="201"/>
                    <a:pt x="66" y="204"/>
                    <a:pt x="78" y="204"/>
                  </a:cubicBezTo>
                  <a:cubicBezTo>
                    <a:pt x="96" y="204"/>
                    <a:pt x="110" y="198"/>
                    <a:pt x="122" y="186"/>
                  </a:cubicBezTo>
                  <a:cubicBezTo>
                    <a:pt x="133" y="173"/>
                    <a:pt x="139" y="157"/>
                    <a:pt x="139" y="139"/>
                  </a:cubicBezTo>
                  <a:lnTo>
                    <a:pt x="139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25"/>
            <p:cNvSpPr>
              <a:spLocks/>
            </p:cNvSpPr>
            <p:nvPr userDrawn="1"/>
          </p:nvSpPr>
          <p:spPr bwMode="auto">
            <a:xfrm>
              <a:off x="2493" y="1758"/>
              <a:ext cx="272" cy="542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5 w 115"/>
                <a:gd name="T7" fmla="*/ 114 h 229"/>
                <a:gd name="T8" fmla="*/ 35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5 w 115"/>
                <a:gd name="T15" fmla="*/ 4 h 229"/>
                <a:gd name="T16" fmla="*/ 35 w 115"/>
                <a:gd name="T17" fmla="*/ 51 h 229"/>
                <a:gd name="T18" fmla="*/ 36 w 115"/>
                <a:gd name="T19" fmla="*/ 51 h 229"/>
                <a:gd name="T20" fmla="*/ 59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8" y="36"/>
                    <a:pt x="99" y="33"/>
                    <a:pt x="88" y="33"/>
                  </a:cubicBezTo>
                  <a:cubicBezTo>
                    <a:pt x="72" y="33"/>
                    <a:pt x="59" y="41"/>
                    <a:pt x="50" y="56"/>
                  </a:cubicBezTo>
                  <a:cubicBezTo>
                    <a:pt x="40" y="71"/>
                    <a:pt x="35" y="90"/>
                    <a:pt x="35" y="114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8" y="23"/>
                    <a:pt x="59" y="14"/>
                  </a:cubicBezTo>
                  <a:cubicBezTo>
                    <a:pt x="69" y="5"/>
                    <a:pt x="80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26"/>
            <p:cNvSpPr>
              <a:spLocks/>
            </p:cNvSpPr>
            <p:nvPr userDrawn="1"/>
          </p:nvSpPr>
          <p:spPr bwMode="auto">
            <a:xfrm>
              <a:off x="2824" y="1612"/>
              <a:ext cx="303" cy="700"/>
            </a:xfrm>
            <a:custGeom>
              <a:avLst/>
              <a:gdLst>
                <a:gd name="T0" fmla="*/ 128 w 128"/>
                <a:gd name="T1" fmla="*/ 288 h 296"/>
                <a:gd name="T2" fmla="*/ 95 w 128"/>
                <a:gd name="T3" fmla="*/ 296 h 296"/>
                <a:gd name="T4" fmla="*/ 37 w 128"/>
                <a:gd name="T5" fmla="*/ 230 h 296"/>
                <a:gd name="T6" fmla="*/ 37 w 128"/>
                <a:gd name="T7" fmla="*/ 97 h 296"/>
                <a:gd name="T8" fmla="*/ 0 w 128"/>
                <a:gd name="T9" fmla="*/ 97 h 296"/>
                <a:gd name="T10" fmla="*/ 0 w 128"/>
                <a:gd name="T11" fmla="*/ 66 h 296"/>
                <a:gd name="T12" fmla="*/ 37 w 128"/>
                <a:gd name="T13" fmla="*/ 66 h 296"/>
                <a:gd name="T14" fmla="*/ 37 w 128"/>
                <a:gd name="T15" fmla="*/ 12 h 296"/>
                <a:gd name="T16" fmla="*/ 73 w 128"/>
                <a:gd name="T17" fmla="*/ 0 h 296"/>
                <a:gd name="T18" fmla="*/ 73 w 128"/>
                <a:gd name="T19" fmla="*/ 66 h 296"/>
                <a:gd name="T20" fmla="*/ 128 w 128"/>
                <a:gd name="T21" fmla="*/ 66 h 296"/>
                <a:gd name="T22" fmla="*/ 128 w 128"/>
                <a:gd name="T23" fmla="*/ 97 h 296"/>
                <a:gd name="T24" fmla="*/ 73 w 128"/>
                <a:gd name="T25" fmla="*/ 97 h 296"/>
                <a:gd name="T26" fmla="*/ 73 w 128"/>
                <a:gd name="T27" fmla="*/ 223 h 296"/>
                <a:gd name="T28" fmla="*/ 80 w 128"/>
                <a:gd name="T29" fmla="*/ 256 h 296"/>
                <a:gd name="T30" fmla="*/ 106 w 128"/>
                <a:gd name="T31" fmla="*/ 265 h 296"/>
                <a:gd name="T32" fmla="*/ 128 w 128"/>
                <a:gd name="T33" fmla="*/ 258 h 296"/>
                <a:gd name="T34" fmla="*/ 128 w 128"/>
                <a:gd name="T35" fmla="*/ 28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96">
                  <a:moveTo>
                    <a:pt x="128" y="288"/>
                  </a:moveTo>
                  <a:cubicBezTo>
                    <a:pt x="120" y="293"/>
                    <a:pt x="109" y="296"/>
                    <a:pt x="95" y="296"/>
                  </a:cubicBezTo>
                  <a:cubicBezTo>
                    <a:pt x="57" y="296"/>
                    <a:pt x="37" y="274"/>
                    <a:pt x="37" y="230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3" y="238"/>
                    <a:pt x="75" y="249"/>
                    <a:pt x="80" y="256"/>
                  </a:cubicBezTo>
                  <a:cubicBezTo>
                    <a:pt x="85" y="262"/>
                    <a:pt x="94" y="265"/>
                    <a:pt x="106" y="265"/>
                  </a:cubicBezTo>
                  <a:cubicBezTo>
                    <a:pt x="114" y="265"/>
                    <a:pt x="122" y="263"/>
                    <a:pt x="128" y="258"/>
                  </a:cubicBezTo>
                  <a:lnTo>
                    <a:pt x="128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27"/>
            <p:cNvSpPr>
              <a:spLocks/>
            </p:cNvSpPr>
            <p:nvPr userDrawn="1"/>
          </p:nvSpPr>
          <p:spPr bwMode="auto">
            <a:xfrm>
              <a:off x="3240" y="1756"/>
              <a:ext cx="433" cy="544"/>
            </a:xfrm>
            <a:custGeom>
              <a:avLst/>
              <a:gdLst>
                <a:gd name="T0" fmla="*/ 183 w 183"/>
                <a:gd name="T1" fmla="*/ 230 h 230"/>
                <a:gd name="T2" fmla="*/ 147 w 183"/>
                <a:gd name="T3" fmla="*/ 230 h 230"/>
                <a:gd name="T4" fmla="*/ 147 w 183"/>
                <a:gd name="T5" fmla="*/ 102 h 230"/>
                <a:gd name="T6" fmla="*/ 96 w 183"/>
                <a:gd name="T7" fmla="*/ 31 h 230"/>
                <a:gd name="T8" fmla="*/ 52 w 183"/>
                <a:gd name="T9" fmla="*/ 51 h 230"/>
                <a:gd name="T10" fmla="*/ 35 w 183"/>
                <a:gd name="T11" fmla="*/ 102 h 230"/>
                <a:gd name="T12" fmla="*/ 35 w 183"/>
                <a:gd name="T13" fmla="*/ 230 h 230"/>
                <a:gd name="T14" fmla="*/ 0 w 183"/>
                <a:gd name="T15" fmla="*/ 230 h 230"/>
                <a:gd name="T16" fmla="*/ 0 w 183"/>
                <a:gd name="T17" fmla="*/ 5 h 230"/>
                <a:gd name="T18" fmla="*/ 35 w 183"/>
                <a:gd name="T19" fmla="*/ 5 h 230"/>
                <a:gd name="T20" fmla="*/ 35 w 183"/>
                <a:gd name="T21" fmla="*/ 43 h 230"/>
                <a:gd name="T22" fmla="*/ 36 w 183"/>
                <a:gd name="T23" fmla="*/ 43 h 230"/>
                <a:gd name="T24" fmla="*/ 108 w 183"/>
                <a:gd name="T25" fmla="*/ 0 h 230"/>
                <a:gd name="T26" fmla="*/ 164 w 183"/>
                <a:gd name="T27" fmla="*/ 24 h 230"/>
                <a:gd name="T28" fmla="*/ 183 w 183"/>
                <a:gd name="T29" fmla="*/ 92 h 230"/>
                <a:gd name="T30" fmla="*/ 183 w 183"/>
                <a:gd name="T31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230">
                  <a:moveTo>
                    <a:pt x="183" y="230"/>
                  </a:moveTo>
                  <a:cubicBezTo>
                    <a:pt x="147" y="230"/>
                    <a:pt x="147" y="230"/>
                    <a:pt x="147" y="230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7" y="54"/>
                    <a:pt x="130" y="31"/>
                    <a:pt x="96" y="31"/>
                  </a:cubicBezTo>
                  <a:cubicBezTo>
                    <a:pt x="79" y="31"/>
                    <a:pt x="64" y="37"/>
                    <a:pt x="52" y="51"/>
                  </a:cubicBezTo>
                  <a:cubicBezTo>
                    <a:pt x="41" y="64"/>
                    <a:pt x="35" y="81"/>
                    <a:pt x="35" y="102"/>
                  </a:cubicBezTo>
                  <a:cubicBezTo>
                    <a:pt x="35" y="230"/>
                    <a:pt x="35" y="230"/>
                    <a:pt x="35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52" y="14"/>
                    <a:pt x="76" y="0"/>
                    <a:pt x="108" y="0"/>
                  </a:cubicBezTo>
                  <a:cubicBezTo>
                    <a:pt x="132" y="0"/>
                    <a:pt x="151" y="8"/>
                    <a:pt x="164" y="24"/>
                  </a:cubicBezTo>
                  <a:cubicBezTo>
                    <a:pt x="176" y="40"/>
                    <a:pt x="183" y="63"/>
                    <a:pt x="183" y="92"/>
                  </a:cubicBezTo>
                  <a:lnTo>
                    <a:pt x="183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28"/>
            <p:cNvSpPr>
              <a:spLocks noEditPoints="1"/>
            </p:cNvSpPr>
            <p:nvPr userDrawn="1"/>
          </p:nvSpPr>
          <p:spPr bwMode="auto">
            <a:xfrm>
              <a:off x="3789" y="1756"/>
              <a:ext cx="457" cy="556"/>
            </a:xfrm>
            <a:custGeom>
              <a:avLst/>
              <a:gdLst>
                <a:gd name="T0" fmla="*/ 193 w 193"/>
                <a:gd name="T1" fmla="*/ 126 h 235"/>
                <a:gd name="T2" fmla="*/ 37 w 193"/>
                <a:gd name="T3" fmla="*/ 126 h 235"/>
                <a:gd name="T4" fmla="*/ 57 w 193"/>
                <a:gd name="T5" fmla="*/ 184 h 235"/>
                <a:gd name="T6" fmla="*/ 109 w 193"/>
                <a:gd name="T7" fmla="*/ 204 h 235"/>
                <a:gd name="T8" fmla="*/ 177 w 193"/>
                <a:gd name="T9" fmla="*/ 180 h 235"/>
                <a:gd name="T10" fmla="*/ 177 w 193"/>
                <a:gd name="T11" fmla="*/ 213 h 235"/>
                <a:gd name="T12" fmla="*/ 101 w 193"/>
                <a:gd name="T13" fmla="*/ 235 h 235"/>
                <a:gd name="T14" fmla="*/ 27 w 193"/>
                <a:gd name="T15" fmla="*/ 204 h 235"/>
                <a:gd name="T16" fmla="*/ 0 w 193"/>
                <a:gd name="T17" fmla="*/ 118 h 235"/>
                <a:gd name="T18" fmla="*/ 14 w 193"/>
                <a:gd name="T19" fmla="*/ 58 h 235"/>
                <a:gd name="T20" fmla="*/ 50 w 193"/>
                <a:gd name="T21" fmla="*/ 15 h 235"/>
                <a:gd name="T22" fmla="*/ 102 w 193"/>
                <a:gd name="T23" fmla="*/ 0 h 235"/>
                <a:gd name="T24" fmla="*/ 169 w 193"/>
                <a:gd name="T25" fmla="*/ 28 h 235"/>
                <a:gd name="T26" fmla="*/ 193 w 193"/>
                <a:gd name="T27" fmla="*/ 108 h 235"/>
                <a:gd name="T28" fmla="*/ 193 w 193"/>
                <a:gd name="T29" fmla="*/ 126 h 235"/>
                <a:gd name="T30" fmla="*/ 157 w 193"/>
                <a:gd name="T31" fmla="*/ 96 h 235"/>
                <a:gd name="T32" fmla="*/ 142 w 193"/>
                <a:gd name="T33" fmla="*/ 48 h 235"/>
                <a:gd name="T34" fmla="*/ 102 w 193"/>
                <a:gd name="T35" fmla="*/ 31 h 235"/>
                <a:gd name="T36" fmla="*/ 60 w 193"/>
                <a:gd name="T37" fmla="*/ 49 h 235"/>
                <a:gd name="T38" fmla="*/ 38 w 193"/>
                <a:gd name="T39" fmla="*/ 96 h 235"/>
                <a:gd name="T40" fmla="*/ 157 w 193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235">
                  <a:moveTo>
                    <a:pt x="193" y="126"/>
                  </a:moveTo>
                  <a:cubicBezTo>
                    <a:pt x="37" y="126"/>
                    <a:pt x="37" y="126"/>
                    <a:pt x="37" y="126"/>
                  </a:cubicBezTo>
                  <a:cubicBezTo>
                    <a:pt x="38" y="152"/>
                    <a:pt x="44" y="171"/>
                    <a:pt x="57" y="184"/>
                  </a:cubicBezTo>
                  <a:cubicBezTo>
                    <a:pt x="69" y="198"/>
                    <a:pt x="87" y="204"/>
                    <a:pt x="109" y="204"/>
                  </a:cubicBezTo>
                  <a:cubicBezTo>
                    <a:pt x="134" y="204"/>
                    <a:pt x="157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8" y="228"/>
                    <a:pt x="133" y="235"/>
                    <a:pt x="101" y="235"/>
                  </a:cubicBezTo>
                  <a:cubicBezTo>
                    <a:pt x="69" y="235"/>
                    <a:pt x="45" y="225"/>
                    <a:pt x="27" y="204"/>
                  </a:cubicBezTo>
                  <a:cubicBezTo>
                    <a:pt x="9" y="183"/>
                    <a:pt x="0" y="155"/>
                    <a:pt x="0" y="118"/>
                  </a:cubicBezTo>
                  <a:cubicBezTo>
                    <a:pt x="0" y="96"/>
                    <a:pt x="5" y="76"/>
                    <a:pt x="14" y="58"/>
                  </a:cubicBezTo>
                  <a:cubicBezTo>
                    <a:pt x="23" y="39"/>
                    <a:pt x="35" y="25"/>
                    <a:pt x="50" y="15"/>
                  </a:cubicBezTo>
                  <a:cubicBezTo>
                    <a:pt x="66" y="5"/>
                    <a:pt x="83" y="0"/>
                    <a:pt x="102" y="0"/>
                  </a:cubicBezTo>
                  <a:cubicBezTo>
                    <a:pt x="131" y="0"/>
                    <a:pt x="153" y="9"/>
                    <a:pt x="169" y="28"/>
                  </a:cubicBezTo>
                  <a:cubicBezTo>
                    <a:pt x="185" y="47"/>
                    <a:pt x="193" y="74"/>
                    <a:pt x="193" y="108"/>
                  </a:cubicBezTo>
                  <a:lnTo>
                    <a:pt x="193" y="126"/>
                  </a:lnTo>
                  <a:close/>
                  <a:moveTo>
                    <a:pt x="157" y="96"/>
                  </a:moveTo>
                  <a:cubicBezTo>
                    <a:pt x="156" y="75"/>
                    <a:pt x="152" y="59"/>
                    <a:pt x="142" y="48"/>
                  </a:cubicBezTo>
                  <a:cubicBezTo>
                    <a:pt x="132" y="36"/>
                    <a:pt x="119" y="31"/>
                    <a:pt x="102" y="31"/>
                  </a:cubicBezTo>
                  <a:cubicBezTo>
                    <a:pt x="85" y="31"/>
                    <a:pt x="71" y="37"/>
                    <a:pt x="60" y="49"/>
                  </a:cubicBezTo>
                  <a:cubicBezTo>
                    <a:pt x="48" y="60"/>
                    <a:pt x="41" y="76"/>
                    <a:pt x="38" y="96"/>
                  </a:cubicBezTo>
                  <a:lnTo>
                    <a:pt x="157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29"/>
            <p:cNvSpPr>
              <a:spLocks/>
            </p:cNvSpPr>
            <p:nvPr userDrawn="1"/>
          </p:nvSpPr>
          <p:spPr bwMode="auto">
            <a:xfrm>
              <a:off x="4369" y="1758"/>
              <a:ext cx="272" cy="542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5 w 115"/>
                <a:gd name="T7" fmla="*/ 114 h 229"/>
                <a:gd name="T8" fmla="*/ 35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5 w 115"/>
                <a:gd name="T15" fmla="*/ 4 h 229"/>
                <a:gd name="T16" fmla="*/ 35 w 115"/>
                <a:gd name="T17" fmla="*/ 51 h 229"/>
                <a:gd name="T18" fmla="*/ 36 w 115"/>
                <a:gd name="T19" fmla="*/ 51 h 229"/>
                <a:gd name="T20" fmla="*/ 58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8" y="36"/>
                    <a:pt x="99" y="33"/>
                    <a:pt x="88" y="33"/>
                  </a:cubicBezTo>
                  <a:cubicBezTo>
                    <a:pt x="72" y="33"/>
                    <a:pt x="59" y="41"/>
                    <a:pt x="50" y="56"/>
                  </a:cubicBezTo>
                  <a:cubicBezTo>
                    <a:pt x="40" y="71"/>
                    <a:pt x="35" y="90"/>
                    <a:pt x="35" y="114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8" y="23"/>
                    <a:pt x="58" y="14"/>
                  </a:cubicBezTo>
                  <a:cubicBezTo>
                    <a:pt x="69" y="5"/>
                    <a:pt x="80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0"/>
            <p:cNvSpPr>
              <a:spLocks/>
            </p:cNvSpPr>
            <p:nvPr userDrawn="1"/>
          </p:nvSpPr>
          <p:spPr bwMode="auto">
            <a:xfrm>
              <a:off x="1379" y="2666"/>
              <a:ext cx="544" cy="769"/>
            </a:xfrm>
            <a:custGeom>
              <a:avLst/>
              <a:gdLst>
                <a:gd name="T0" fmla="*/ 230 w 230"/>
                <a:gd name="T1" fmla="*/ 307 h 325"/>
                <a:gd name="T2" fmla="*/ 145 w 230"/>
                <a:gd name="T3" fmla="*/ 325 h 325"/>
                <a:gd name="T4" fmla="*/ 69 w 230"/>
                <a:gd name="T5" fmla="*/ 306 h 325"/>
                <a:gd name="T6" fmla="*/ 17 w 230"/>
                <a:gd name="T7" fmla="*/ 250 h 325"/>
                <a:gd name="T8" fmla="*/ 0 w 230"/>
                <a:gd name="T9" fmla="*/ 169 h 325"/>
                <a:gd name="T10" fmla="*/ 20 w 230"/>
                <a:gd name="T11" fmla="*/ 82 h 325"/>
                <a:gd name="T12" fmla="*/ 76 w 230"/>
                <a:gd name="T13" fmla="*/ 22 h 325"/>
                <a:gd name="T14" fmla="*/ 157 w 230"/>
                <a:gd name="T15" fmla="*/ 0 h 325"/>
                <a:gd name="T16" fmla="*/ 230 w 230"/>
                <a:gd name="T17" fmla="*/ 13 h 325"/>
                <a:gd name="T18" fmla="*/ 230 w 230"/>
                <a:gd name="T19" fmla="*/ 52 h 325"/>
                <a:gd name="T20" fmla="*/ 157 w 230"/>
                <a:gd name="T21" fmla="*/ 33 h 325"/>
                <a:gd name="T22" fmla="*/ 95 w 230"/>
                <a:gd name="T23" fmla="*/ 50 h 325"/>
                <a:gd name="T24" fmla="*/ 52 w 230"/>
                <a:gd name="T25" fmla="*/ 97 h 325"/>
                <a:gd name="T26" fmla="*/ 37 w 230"/>
                <a:gd name="T27" fmla="*/ 166 h 325"/>
                <a:gd name="T28" fmla="*/ 51 w 230"/>
                <a:gd name="T29" fmla="*/ 232 h 325"/>
                <a:gd name="T30" fmla="*/ 91 w 230"/>
                <a:gd name="T31" fmla="*/ 276 h 325"/>
                <a:gd name="T32" fmla="*/ 150 w 230"/>
                <a:gd name="T33" fmla="*/ 292 h 325"/>
                <a:gd name="T34" fmla="*/ 230 w 230"/>
                <a:gd name="T35" fmla="*/ 271 h 325"/>
                <a:gd name="T36" fmla="*/ 230 w 230"/>
                <a:gd name="T37" fmla="*/ 30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" h="325">
                  <a:moveTo>
                    <a:pt x="230" y="307"/>
                  </a:moveTo>
                  <a:cubicBezTo>
                    <a:pt x="207" y="319"/>
                    <a:pt x="179" y="325"/>
                    <a:pt x="145" y="325"/>
                  </a:cubicBezTo>
                  <a:cubicBezTo>
                    <a:pt x="116" y="325"/>
                    <a:pt x="91" y="319"/>
                    <a:pt x="69" y="306"/>
                  </a:cubicBezTo>
                  <a:cubicBezTo>
                    <a:pt x="47" y="293"/>
                    <a:pt x="29" y="274"/>
                    <a:pt x="17" y="250"/>
                  </a:cubicBezTo>
                  <a:cubicBezTo>
                    <a:pt x="6" y="226"/>
                    <a:pt x="0" y="199"/>
                    <a:pt x="0" y="169"/>
                  </a:cubicBezTo>
                  <a:cubicBezTo>
                    <a:pt x="0" y="137"/>
                    <a:pt x="6" y="108"/>
                    <a:pt x="20" y="82"/>
                  </a:cubicBezTo>
                  <a:cubicBezTo>
                    <a:pt x="33" y="56"/>
                    <a:pt x="52" y="36"/>
                    <a:pt x="76" y="22"/>
                  </a:cubicBezTo>
                  <a:cubicBezTo>
                    <a:pt x="100" y="7"/>
                    <a:pt x="127" y="0"/>
                    <a:pt x="157" y="0"/>
                  </a:cubicBezTo>
                  <a:cubicBezTo>
                    <a:pt x="186" y="0"/>
                    <a:pt x="210" y="5"/>
                    <a:pt x="230" y="13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08" y="40"/>
                    <a:pt x="183" y="33"/>
                    <a:pt x="157" y="33"/>
                  </a:cubicBezTo>
                  <a:cubicBezTo>
                    <a:pt x="133" y="33"/>
                    <a:pt x="113" y="39"/>
                    <a:pt x="95" y="50"/>
                  </a:cubicBezTo>
                  <a:cubicBezTo>
                    <a:pt x="76" y="61"/>
                    <a:pt x="62" y="76"/>
                    <a:pt x="52" y="97"/>
                  </a:cubicBezTo>
                  <a:cubicBezTo>
                    <a:pt x="42" y="117"/>
                    <a:pt x="37" y="140"/>
                    <a:pt x="37" y="166"/>
                  </a:cubicBezTo>
                  <a:cubicBezTo>
                    <a:pt x="37" y="191"/>
                    <a:pt x="42" y="213"/>
                    <a:pt x="51" y="232"/>
                  </a:cubicBezTo>
                  <a:cubicBezTo>
                    <a:pt x="61" y="251"/>
                    <a:pt x="74" y="266"/>
                    <a:pt x="91" y="276"/>
                  </a:cubicBezTo>
                  <a:cubicBezTo>
                    <a:pt x="108" y="287"/>
                    <a:pt x="128" y="292"/>
                    <a:pt x="150" y="292"/>
                  </a:cubicBezTo>
                  <a:cubicBezTo>
                    <a:pt x="181" y="292"/>
                    <a:pt x="207" y="285"/>
                    <a:pt x="230" y="271"/>
                  </a:cubicBezTo>
                  <a:lnTo>
                    <a:pt x="230" y="3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1"/>
            <p:cNvSpPr>
              <a:spLocks noEditPoints="1"/>
            </p:cNvSpPr>
            <p:nvPr userDrawn="1"/>
          </p:nvSpPr>
          <p:spPr bwMode="auto">
            <a:xfrm>
              <a:off x="2020" y="2879"/>
              <a:ext cx="516" cy="556"/>
            </a:xfrm>
            <a:custGeom>
              <a:avLst/>
              <a:gdLst>
                <a:gd name="T0" fmla="*/ 218 w 218"/>
                <a:gd name="T1" fmla="*/ 117 h 235"/>
                <a:gd name="T2" fmla="*/ 188 w 218"/>
                <a:gd name="T3" fmla="*/ 203 h 235"/>
                <a:gd name="T4" fmla="*/ 108 w 218"/>
                <a:gd name="T5" fmla="*/ 235 h 235"/>
                <a:gd name="T6" fmla="*/ 30 w 218"/>
                <a:gd name="T7" fmla="*/ 203 h 235"/>
                <a:gd name="T8" fmla="*/ 0 w 218"/>
                <a:gd name="T9" fmla="*/ 120 h 235"/>
                <a:gd name="T10" fmla="*/ 30 w 218"/>
                <a:gd name="T11" fmla="*/ 32 h 235"/>
                <a:gd name="T12" fmla="*/ 113 w 218"/>
                <a:gd name="T13" fmla="*/ 0 h 235"/>
                <a:gd name="T14" fmla="*/ 190 w 218"/>
                <a:gd name="T15" fmla="*/ 31 h 235"/>
                <a:gd name="T16" fmla="*/ 218 w 218"/>
                <a:gd name="T17" fmla="*/ 117 h 235"/>
                <a:gd name="T18" fmla="*/ 181 w 218"/>
                <a:gd name="T19" fmla="*/ 118 h 235"/>
                <a:gd name="T20" fmla="*/ 163 w 218"/>
                <a:gd name="T21" fmla="*/ 53 h 235"/>
                <a:gd name="T22" fmla="*/ 110 w 218"/>
                <a:gd name="T23" fmla="*/ 31 h 235"/>
                <a:gd name="T24" fmla="*/ 56 w 218"/>
                <a:gd name="T25" fmla="*/ 54 h 235"/>
                <a:gd name="T26" fmla="*/ 37 w 218"/>
                <a:gd name="T27" fmla="*/ 119 h 235"/>
                <a:gd name="T28" fmla="*/ 57 w 218"/>
                <a:gd name="T29" fmla="*/ 182 h 235"/>
                <a:gd name="T30" fmla="*/ 110 w 218"/>
                <a:gd name="T31" fmla="*/ 204 h 235"/>
                <a:gd name="T32" fmla="*/ 163 w 218"/>
                <a:gd name="T33" fmla="*/ 182 h 235"/>
                <a:gd name="T34" fmla="*/ 181 w 218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235">
                  <a:moveTo>
                    <a:pt x="218" y="117"/>
                  </a:moveTo>
                  <a:cubicBezTo>
                    <a:pt x="218" y="152"/>
                    <a:pt x="208" y="181"/>
                    <a:pt x="188" y="203"/>
                  </a:cubicBezTo>
                  <a:cubicBezTo>
                    <a:pt x="168" y="224"/>
                    <a:pt x="141" y="235"/>
                    <a:pt x="108" y="235"/>
                  </a:cubicBezTo>
                  <a:cubicBezTo>
                    <a:pt x="75" y="235"/>
                    <a:pt x="49" y="225"/>
                    <a:pt x="30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8" y="0"/>
                    <a:pt x="113" y="0"/>
                  </a:cubicBezTo>
                  <a:cubicBezTo>
                    <a:pt x="146" y="0"/>
                    <a:pt x="171" y="10"/>
                    <a:pt x="190" y="31"/>
                  </a:cubicBezTo>
                  <a:cubicBezTo>
                    <a:pt x="208" y="52"/>
                    <a:pt x="218" y="80"/>
                    <a:pt x="218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3" y="53"/>
                  </a:cubicBezTo>
                  <a:cubicBezTo>
                    <a:pt x="151" y="38"/>
                    <a:pt x="133" y="31"/>
                    <a:pt x="110" y="31"/>
                  </a:cubicBezTo>
                  <a:cubicBezTo>
                    <a:pt x="88" y="31"/>
                    <a:pt x="70" y="38"/>
                    <a:pt x="56" y="54"/>
                  </a:cubicBezTo>
                  <a:cubicBezTo>
                    <a:pt x="43" y="69"/>
                    <a:pt x="37" y="91"/>
                    <a:pt x="37" y="119"/>
                  </a:cubicBezTo>
                  <a:cubicBezTo>
                    <a:pt x="37" y="146"/>
                    <a:pt x="43" y="167"/>
                    <a:pt x="57" y="182"/>
                  </a:cubicBezTo>
                  <a:cubicBezTo>
                    <a:pt x="70" y="197"/>
                    <a:pt x="88" y="204"/>
                    <a:pt x="110" y="204"/>
                  </a:cubicBezTo>
                  <a:cubicBezTo>
                    <a:pt x="133" y="204"/>
                    <a:pt x="151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2"/>
            <p:cNvSpPr>
              <a:spLocks/>
            </p:cNvSpPr>
            <p:nvPr userDrawn="1"/>
          </p:nvSpPr>
          <p:spPr bwMode="auto">
            <a:xfrm>
              <a:off x="2663" y="2879"/>
              <a:ext cx="433" cy="544"/>
            </a:xfrm>
            <a:custGeom>
              <a:avLst/>
              <a:gdLst>
                <a:gd name="T0" fmla="*/ 183 w 183"/>
                <a:gd name="T1" fmla="*/ 230 h 230"/>
                <a:gd name="T2" fmla="*/ 148 w 183"/>
                <a:gd name="T3" fmla="*/ 230 h 230"/>
                <a:gd name="T4" fmla="*/ 148 w 183"/>
                <a:gd name="T5" fmla="*/ 102 h 230"/>
                <a:gd name="T6" fmla="*/ 97 w 183"/>
                <a:gd name="T7" fmla="*/ 31 h 230"/>
                <a:gd name="T8" fmla="*/ 53 w 183"/>
                <a:gd name="T9" fmla="*/ 51 h 230"/>
                <a:gd name="T10" fmla="*/ 36 w 183"/>
                <a:gd name="T11" fmla="*/ 102 h 230"/>
                <a:gd name="T12" fmla="*/ 36 w 183"/>
                <a:gd name="T13" fmla="*/ 230 h 230"/>
                <a:gd name="T14" fmla="*/ 0 w 183"/>
                <a:gd name="T15" fmla="*/ 230 h 230"/>
                <a:gd name="T16" fmla="*/ 0 w 183"/>
                <a:gd name="T17" fmla="*/ 5 h 230"/>
                <a:gd name="T18" fmla="*/ 36 w 183"/>
                <a:gd name="T19" fmla="*/ 5 h 230"/>
                <a:gd name="T20" fmla="*/ 36 w 183"/>
                <a:gd name="T21" fmla="*/ 43 h 230"/>
                <a:gd name="T22" fmla="*/ 37 w 183"/>
                <a:gd name="T23" fmla="*/ 43 h 230"/>
                <a:gd name="T24" fmla="*/ 109 w 183"/>
                <a:gd name="T25" fmla="*/ 0 h 230"/>
                <a:gd name="T26" fmla="*/ 164 w 183"/>
                <a:gd name="T27" fmla="*/ 24 h 230"/>
                <a:gd name="T28" fmla="*/ 183 w 183"/>
                <a:gd name="T29" fmla="*/ 92 h 230"/>
                <a:gd name="T30" fmla="*/ 183 w 183"/>
                <a:gd name="T31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230">
                  <a:moveTo>
                    <a:pt x="183" y="230"/>
                  </a:moveTo>
                  <a:cubicBezTo>
                    <a:pt x="148" y="230"/>
                    <a:pt x="148" y="230"/>
                    <a:pt x="148" y="230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54"/>
                    <a:pt x="131" y="31"/>
                    <a:pt x="97" y="31"/>
                  </a:cubicBezTo>
                  <a:cubicBezTo>
                    <a:pt x="79" y="31"/>
                    <a:pt x="65" y="37"/>
                    <a:pt x="53" y="51"/>
                  </a:cubicBezTo>
                  <a:cubicBezTo>
                    <a:pt x="42" y="64"/>
                    <a:pt x="36" y="81"/>
                    <a:pt x="36" y="102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53" y="14"/>
                    <a:pt x="77" y="0"/>
                    <a:pt x="109" y="0"/>
                  </a:cubicBezTo>
                  <a:cubicBezTo>
                    <a:pt x="133" y="0"/>
                    <a:pt x="152" y="8"/>
                    <a:pt x="164" y="24"/>
                  </a:cubicBezTo>
                  <a:cubicBezTo>
                    <a:pt x="177" y="40"/>
                    <a:pt x="183" y="63"/>
                    <a:pt x="183" y="92"/>
                  </a:cubicBezTo>
                  <a:lnTo>
                    <a:pt x="183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auto">
            <a:xfrm>
              <a:off x="3198" y="2626"/>
              <a:ext cx="315" cy="797"/>
            </a:xfrm>
            <a:custGeom>
              <a:avLst/>
              <a:gdLst>
                <a:gd name="T0" fmla="*/ 133 w 133"/>
                <a:gd name="T1" fmla="*/ 36 h 337"/>
                <a:gd name="T2" fmla="*/ 110 w 133"/>
                <a:gd name="T3" fmla="*/ 30 h 337"/>
                <a:gd name="T4" fmla="*/ 73 w 133"/>
                <a:gd name="T5" fmla="*/ 78 h 337"/>
                <a:gd name="T6" fmla="*/ 73 w 133"/>
                <a:gd name="T7" fmla="*/ 112 h 337"/>
                <a:gd name="T8" fmla="*/ 124 w 133"/>
                <a:gd name="T9" fmla="*/ 112 h 337"/>
                <a:gd name="T10" fmla="*/ 124 w 133"/>
                <a:gd name="T11" fmla="*/ 143 h 337"/>
                <a:gd name="T12" fmla="*/ 73 w 133"/>
                <a:gd name="T13" fmla="*/ 143 h 337"/>
                <a:gd name="T14" fmla="*/ 73 w 133"/>
                <a:gd name="T15" fmla="*/ 337 h 337"/>
                <a:gd name="T16" fmla="*/ 37 w 133"/>
                <a:gd name="T17" fmla="*/ 337 h 337"/>
                <a:gd name="T18" fmla="*/ 37 w 133"/>
                <a:gd name="T19" fmla="*/ 143 h 337"/>
                <a:gd name="T20" fmla="*/ 0 w 133"/>
                <a:gd name="T21" fmla="*/ 143 h 337"/>
                <a:gd name="T22" fmla="*/ 0 w 133"/>
                <a:gd name="T23" fmla="*/ 112 h 337"/>
                <a:gd name="T24" fmla="*/ 37 w 133"/>
                <a:gd name="T25" fmla="*/ 112 h 337"/>
                <a:gd name="T26" fmla="*/ 37 w 133"/>
                <a:gd name="T27" fmla="*/ 76 h 337"/>
                <a:gd name="T28" fmla="*/ 57 w 133"/>
                <a:gd name="T29" fmla="*/ 21 h 337"/>
                <a:gd name="T30" fmla="*/ 107 w 133"/>
                <a:gd name="T31" fmla="*/ 0 h 337"/>
                <a:gd name="T32" fmla="*/ 133 w 133"/>
                <a:gd name="T33" fmla="*/ 4 h 337"/>
                <a:gd name="T34" fmla="*/ 133 w 133"/>
                <a:gd name="T35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337">
                  <a:moveTo>
                    <a:pt x="133" y="36"/>
                  </a:moveTo>
                  <a:cubicBezTo>
                    <a:pt x="126" y="32"/>
                    <a:pt x="118" y="30"/>
                    <a:pt x="110" y="30"/>
                  </a:cubicBezTo>
                  <a:cubicBezTo>
                    <a:pt x="85" y="30"/>
                    <a:pt x="73" y="46"/>
                    <a:pt x="73" y="78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124" y="112"/>
                    <a:pt x="124" y="112"/>
                    <a:pt x="124" y="112"/>
                  </a:cubicBezTo>
                  <a:cubicBezTo>
                    <a:pt x="124" y="143"/>
                    <a:pt x="124" y="143"/>
                    <a:pt x="124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337"/>
                    <a:pt x="73" y="337"/>
                    <a:pt x="73" y="337"/>
                  </a:cubicBezTo>
                  <a:cubicBezTo>
                    <a:pt x="37" y="337"/>
                    <a:pt x="37" y="337"/>
                    <a:pt x="37" y="33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53"/>
                    <a:pt x="44" y="35"/>
                    <a:pt x="57" y="21"/>
                  </a:cubicBezTo>
                  <a:cubicBezTo>
                    <a:pt x="70" y="7"/>
                    <a:pt x="87" y="0"/>
                    <a:pt x="107" y="0"/>
                  </a:cubicBezTo>
                  <a:cubicBezTo>
                    <a:pt x="118" y="0"/>
                    <a:pt x="127" y="1"/>
                    <a:pt x="133" y="4"/>
                  </a:cubicBezTo>
                  <a:lnTo>
                    <a:pt x="13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auto">
            <a:xfrm>
              <a:off x="3541" y="2879"/>
              <a:ext cx="456" cy="556"/>
            </a:xfrm>
            <a:custGeom>
              <a:avLst/>
              <a:gdLst>
                <a:gd name="T0" fmla="*/ 193 w 193"/>
                <a:gd name="T1" fmla="*/ 126 h 235"/>
                <a:gd name="T2" fmla="*/ 37 w 193"/>
                <a:gd name="T3" fmla="*/ 126 h 235"/>
                <a:gd name="T4" fmla="*/ 57 w 193"/>
                <a:gd name="T5" fmla="*/ 184 h 235"/>
                <a:gd name="T6" fmla="*/ 109 w 193"/>
                <a:gd name="T7" fmla="*/ 204 h 235"/>
                <a:gd name="T8" fmla="*/ 177 w 193"/>
                <a:gd name="T9" fmla="*/ 180 h 235"/>
                <a:gd name="T10" fmla="*/ 177 w 193"/>
                <a:gd name="T11" fmla="*/ 213 h 235"/>
                <a:gd name="T12" fmla="*/ 101 w 193"/>
                <a:gd name="T13" fmla="*/ 235 h 235"/>
                <a:gd name="T14" fmla="*/ 27 w 193"/>
                <a:gd name="T15" fmla="*/ 204 h 235"/>
                <a:gd name="T16" fmla="*/ 0 w 193"/>
                <a:gd name="T17" fmla="*/ 118 h 235"/>
                <a:gd name="T18" fmla="*/ 14 w 193"/>
                <a:gd name="T19" fmla="*/ 58 h 235"/>
                <a:gd name="T20" fmla="*/ 50 w 193"/>
                <a:gd name="T21" fmla="*/ 15 h 235"/>
                <a:gd name="T22" fmla="*/ 102 w 193"/>
                <a:gd name="T23" fmla="*/ 0 h 235"/>
                <a:gd name="T24" fmla="*/ 169 w 193"/>
                <a:gd name="T25" fmla="*/ 28 h 235"/>
                <a:gd name="T26" fmla="*/ 193 w 193"/>
                <a:gd name="T27" fmla="*/ 108 h 235"/>
                <a:gd name="T28" fmla="*/ 193 w 193"/>
                <a:gd name="T29" fmla="*/ 126 h 235"/>
                <a:gd name="T30" fmla="*/ 157 w 193"/>
                <a:gd name="T31" fmla="*/ 96 h 235"/>
                <a:gd name="T32" fmla="*/ 142 w 193"/>
                <a:gd name="T33" fmla="*/ 48 h 235"/>
                <a:gd name="T34" fmla="*/ 101 w 193"/>
                <a:gd name="T35" fmla="*/ 31 h 235"/>
                <a:gd name="T36" fmla="*/ 59 w 193"/>
                <a:gd name="T37" fmla="*/ 49 h 235"/>
                <a:gd name="T38" fmla="*/ 37 w 193"/>
                <a:gd name="T39" fmla="*/ 96 h 235"/>
                <a:gd name="T40" fmla="*/ 157 w 193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235">
                  <a:moveTo>
                    <a:pt x="193" y="126"/>
                  </a:moveTo>
                  <a:cubicBezTo>
                    <a:pt x="37" y="126"/>
                    <a:pt x="37" y="126"/>
                    <a:pt x="37" y="126"/>
                  </a:cubicBezTo>
                  <a:cubicBezTo>
                    <a:pt x="38" y="152"/>
                    <a:pt x="44" y="171"/>
                    <a:pt x="57" y="184"/>
                  </a:cubicBezTo>
                  <a:cubicBezTo>
                    <a:pt x="69" y="198"/>
                    <a:pt x="87" y="204"/>
                    <a:pt x="109" y="204"/>
                  </a:cubicBezTo>
                  <a:cubicBezTo>
                    <a:pt x="134" y="204"/>
                    <a:pt x="157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8" y="228"/>
                    <a:pt x="132" y="235"/>
                    <a:pt x="101" y="235"/>
                  </a:cubicBezTo>
                  <a:cubicBezTo>
                    <a:pt x="69" y="235"/>
                    <a:pt x="45" y="225"/>
                    <a:pt x="27" y="204"/>
                  </a:cubicBezTo>
                  <a:cubicBezTo>
                    <a:pt x="9" y="183"/>
                    <a:pt x="0" y="155"/>
                    <a:pt x="0" y="118"/>
                  </a:cubicBezTo>
                  <a:cubicBezTo>
                    <a:pt x="0" y="96"/>
                    <a:pt x="5" y="76"/>
                    <a:pt x="14" y="58"/>
                  </a:cubicBezTo>
                  <a:cubicBezTo>
                    <a:pt x="22" y="39"/>
                    <a:pt x="35" y="25"/>
                    <a:pt x="50" y="15"/>
                  </a:cubicBezTo>
                  <a:cubicBezTo>
                    <a:pt x="66" y="5"/>
                    <a:pt x="83" y="0"/>
                    <a:pt x="102" y="0"/>
                  </a:cubicBezTo>
                  <a:cubicBezTo>
                    <a:pt x="130" y="0"/>
                    <a:pt x="153" y="9"/>
                    <a:pt x="169" y="28"/>
                  </a:cubicBezTo>
                  <a:cubicBezTo>
                    <a:pt x="185" y="47"/>
                    <a:pt x="193" y="74"/>
                    <a:pt x="193" y="108"/>
                  </a:cubicBezTo>
                  <a:lnTo>
                    <a:pt x="193" y="126"/>
                  </a:lnTo>
                  <a:close/>
                  <a:moveTo>
                    <a:pt x="157" y="96"/>
                  </a:moveTo>
                  <a:cubicBezTo>
                    <a:pt x="156" y="75"/>
                    <a:pt x="151" y="59"/>
                    <a:pt x="142" y="48"/>
                  </a:cubicBezTo>
                  <a:cubicBezTo>
                    <a:pt x="132" y="36"/>
                    <a:pt x="119" y="31"/>
                    <a:pt x="101" y="31"/>
                  </a:cubicBezTo>
                  <a:cubicBezTo>
                    <a:pt x="85" y="31"/>
                    <a:pt x="71" y="37"/>
                    <a:pt x="59" y="49"/>
                  </a:cubicBezTo>
                  <a:cubicBezTo>
                    <a:pt x="48" y="60"/>
                    <a:pt x="40" y="76"/>
                    <a:pt x="37" y="96"/>
                  </a:cubicBezTo>
                  <a:lnTo>
                    <a:pt x="157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35"/>
            <p:cNvSpPr>
              <a:spLocks/>
            </p:cNvSpPr>
            <p:nvPr userDrawn="1"/>
          </p:nvSpPr>
          <p:spPr bwMode="auto">
            <a:xfrm>
              <a:off x="4118" y="2882"/>
              <a:ext cx="274" cy="541"/>
            </a:xfrm>
            <a:custGeom>
              <a:avLst/>
              <a:gdLst>
                <a:gd name="T0" fmla="*/ 116 w 116"/>
                <a:gd name="T1" fmla="*/ 41 h 229"/>
                <a:gd name="T2" fmla="*/ 89 w 116"/>
                <a:gd name="T3" fmla="*/ 33 h 229"/>
                <a:gd name="T4" fmla="*/ 50 w 116"/>
                <a:gd name="T5" fmla="*/ 56 h 229"/>
                <a:gd name="T6" fmla="*/ 36 w 116"/>
                <a:gd name="T7" fmla="*/ 114 h 229"/>
                <a:gd name="T8" fmla="*/ 36 w 116"/>
                <a:gd name="T9" fmla="*/ 229 h 229"/>
                <a:gd name="T10" fmla="*/ 0 w 116"/>
                <a:gd name="T11" fmla="*/ 229 h 229"/>
                <a:gd name="T12" fmla="*/ 0 w 116"/>
                <a:gd name="T13" fmla="*/ 4 h 229"/>
                <a:gd name="T14" fmla="*/ 36 w 116"/>
                <a:gd name="T15" fmla="*/ 4 h 229"/>
                <a:gd name="T16" fmla="*/ 36 w 116"/>
                <a:gd name="T17" fmla="*/ 51 h 229"/>
                <a:gd name="T18" fmla="*/ 37 w 116"/>
                <a:gd name="T19" fmla="*/ 51 h 229"/>
                <a:gd name="T20" fmla="*/ 59 w 116"/>
                <a:gd name="T21" fmla="*/ 14 h 229"/>
                <a:gd name="T22" fmla="*/ 94 w 116"/>
                <a:gd name="T23" fmla="*/ 0 h 229"/>
                <a:gd name="T24" fmla="*/ 116 w 116"/>
                <a:gd name="T25" fmla="*/ 3 h 229"/>
                <a:gd name="T26" fmla="*/ 116 w 116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229">
                  <a:moveTo>
                    <a:pt x="116" y="41"/>
                  </a:moveTo>
                  <a:cubicBezTo>
                    <a:pt x="109" y="36"/>
                    <a:pt x="100" y="33"/>
                    <a:pt x="89" y="33"/>
                  </a:cubicBezTo>
                  <a:cubicBezTo>
                    <a:pt x="73" y="33"/>
                    <a:pt x="60" y="41"/>
                    <a:pt x="50" y="56"/>
                  </a:cubicBezTo>
                  <a:cubicBezTo>
                    <a:pt x="41" y="71"/>
                    <a:pt x="36" y="90"/>
                    <a:pt x="36" y="114"/>
                  </a:cubicBezTo>
                  <a:cubicBezTo>
                    <a:pt x="36" y="229"/>
                    <a:pt x="36" y="229"/>
                    <a:pt x="36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2" y="35"/>
                    <a:pt x="49" y="23"/>
                    <a:pt x="59" y="14"/>
                  </a:cubicBezTo>
                  <a:cubicBezTo>
                    <a:pt x="69" y="5"/>
                    <a:pt x="81" y="0"/>
                    <a:pt x="94" y="0"/>
                  </a:cubicBezTo>
                  <a:cubicBezTo>
                    <a:pt x="104" y="0"/>
                    <a:pt x="111" y="1"/>
                    <a:pt x="116" y="3"/>
                  </a:cubicBezTo>
                  <a:lnTo>
                    <a:pt x="116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36"/>
            <p:cNvSpPr>
              <a:spLocks noEditPoints="1"/>
            </p:cNvSpPr>
            <p:nvPr userDrawn="1"/>
          </p:nvSpPr>
          <p:spPr bwMode="auto">
            <a:xfrm>
              <a:off x="4428" y="2879"/>
              <a:ext cx="457" cy="556"/>
            </a:xfrm>
            <a:custGeom>
              <a:avLst/>
              <a:gdLst>
                <a:gd name="T0" fmla="*/ 193 w 193"/>
                <a:gd name="T1" fmla="*/ 126 h 235"/>
                <a:gd name="T2" fmla="*/ 37 w 193"/>
                <a:gd name="T3" fmla="*/ 126 h 235"/>
                <a:gd name="T4" fmla="*/ 57 w 193"/>
                <a:gd name="T5" fmla="*/ 184 h 235"/>
                <a:gd name="T6" fmla="*/ 109 w 193"/>
                <a:gd name="T7" fmla="*/ 204 h 235"/>
                <a:gd name="T8" fmla="*/ 177 w 193"/>
                <a:gd name="T9" fmla="*/ 180 h 235"/>
                <a:gd name="T10" fmla="*/ 177 w 193"/>
                <a:gd name="T11" fmla="*/ 213 h 235"/>
                <a:gd name="T12" fmla="*/ 101 w 193"/>
                <a:gd name="T13" fmla="*/ 235 h 235"/>
                <a:gd name="T14" fmla="*/ 27 w 193"/>
                <a:gd name="T15" fmla="*/ 204 h 235"/>
                <a:gd name="T16" fmla="*/ 0 w 193"/>
                <a:gd name="T17" fmla="*/ 118 h 235"/>
                <a:gd name="T18" fmla="*/ 14 w 193"/>
                <a:gd name="T19" fmla="*/ 58 h 235"/>
                <a:gd name="T20" fmla="*/ 50 w 193"/>
                <a:gd name="T21" fmla="*/ 15 h 235"/>
                <a:gd name="T22" fmla="*/ 102 w 193"/>
                <a:gd name="T23" fmla="*/ 0 h 235"/>
                <a:gd name="T24" fmla="*/ 169 w 193"/>
                <a:gd name="T25" fmla="*/ 28 h 235"/>
                <a:gd name="T26" fmla="*/ 193 w 193"/>
                <a:gd name="T27" fmla="*/ 108 h 235"/>
                <a:gd name="T28" fmla="*/ 193 w 193"/>
                <a:gd name="T29" fmla="*/ 126 h 235"/>
                <a:gd name="T30" fmla="*/ 157 w 193"/>
                <a:gd name="T31" fmla="*/ 96 h 235"/>
                <a:gd name="T32" fmla="*/ 142 w 193"/>
                <a:gd name="T33" fmla="*/ 48 h 235"/>
                <a:gd name="T34" fmla="*/ 102 w 193"/>
                <a:gd name="T35" fmla="*/ 31 h 235"/>
                <a:gd name="T36" fmla="*/ 60 w 193"/>
                <a:gd name="T37" fmla="*/ 49 h 235"/>
                <a:gd name="T38" fmla="*/ 38 w 193"/>
                <a:gd name="T39" fmla="*/ 96 h 235"/>
                <a:gd name="T40" fmla="*/ 157 w 193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235">
                  <a:moveTo>
                    <a:pt x="193" y="126"/>
                  </a:moveTo>
                  <a:cubicBezTo>
                    <a:pt x="37" y="126"/>
                    <a:pt x="37" y="126"/>
                    <a:pt x="37" y="126"/>
                  </a:cubicBezTo>
                  <a:cubicBezTo>
                    <a:pt x="38" y="152"/>
                    <a:pt x="44" y="171"/>
                    <a:pt x="57" y="184"/>
                  </a:cubicBezTo>
                  <a:cubicBezTo>
                    <a:pt x="69" y="198"/>
                    <a:pt x="87" y="204"/>
                    <a:pt x="109" y="204"/>
                  </a:cubicBezTo>
                  <a:cubicBezTo>
                    <a:pt x="134" y="204"/>
                    <a:pt x="157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8" y="228"/>
                    <a:pt x="133" y="235"/>
                    <a:pt x="101" y="235"/>
                  </a:cubicBezTo>
                  <a:cubicBezTo>
                    <a:pt x="69" y="235"/>
                    <a:pt x="45" y="225"/>
                    <a:pt x="27" y="204"/>
                  </a:cubicBezTo>
                  <a:cubicBezTo>
                    <a:pt x="9" y="183"/>
                    <a:pt x="0" y="155"/>
                    <a:pt x="0" y="118"/>
                  </a:cubicBezTo>
                  <a:cubicBezTo>
                    <a:pt x="0" y="96"/>
                    <a:pt x="5" y="76"/>
                    <a:pt x="14" y="58"/>
                  </a:cubicBezTo>
                  <a:cubicBezTo>
                    <a:pt x="23" y="39"/>
                    <a:pt x="35" y="25"/>
                    <a:pt x="50" y="15"/>
                  </a:cubicBezTo>
                  <a:cubicBezTo>
                    <a:pt x="66" y="5"/>
                    <a:pt x="83" y="0"/>
                    <a:pt x="102" y="0"/>
                  </a:cubicBezTo>
                  <a:cubicBezTo>
                    <a:pt x="131" y="0"/>
                    <a:pt x="153" y="9"/>
                    <a:pt x="169" y="28"/>
                  </a:cubicBezTo>
                  <a:cubicBezTo>
                    <a:pt x="185" y="47"/>
                    <a:pt x="193" y="74"/>
                    <a:pt x="193" y="108"/>
                  </a:cubicBezTo>
                  <a:lnTo>
                    <a:pt x="193" y="126"/>
                  </a:lnTo>
                  <a:close/>
                  <a:moveTo>
                    <a:pt x="157" y="96"/>
                  </a:moveTo>
                  <a:cubicBezTo>
                    <a:pt x="156" y="75"/>
                    <a:pt x="151" y="59"/>
                    <a:pt x="142" y="48"/>
                  </a:cubicBezTo>
                  <a:cubicBezTo>
                    <a:pt x="132" y="36"/>
                    <a:pt x="119" y="31"/>
                    <a:pt x="102" y="31"/>
                  </a:cubicBezTo>
                  <a:cubicBezTo>
                    <a:pt x="85" y="31"/>
                    <a:pt x="71" y="37"/>
                    <a:pt x="60" y="49"/>
                  </a:cubicBezTo>
                  <a:cubicBezTo>
                    <a:pt x="48" y="60"/>
                    <a:pt x="41" y="76"/>
                    <a:pt x="38" y="96"/>
                  </a:cubicBezTo>
                  <a:lnTo>
                    <a:pt x="157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37"/>
            <p:cNvSpPr>
              <a:spLocks/>
            </p:cNvSpPr>
            <p:nvPr userDrawn="1"/>
          </p:nvSpPr>
          <p:spPr bwMode="auto">
            <a:xfrm>
              <a:off x="5008" y="2879"/>
              <a:ext cx="432" cy="544"/>
            </a:xfrm>
            <a:custGeom>
              <a:avLst/>
              <a:gdLst>
                <a:gd name="T0" fmla="*/ 183 w 183"/>
                <a:gd name="T1" fmla="*/ 230 h 230"/>
                <a:gd name="T2" fmla="*/ 147 w 183"/>
                <a:gd name="T3" fmla="*/ 230 h 230"/>
                <a:gd name="T4" fmla="*/ 147 w 183"/>
                <a:gd name="T5" fmla="*/ 102 h 230"/>
                <a:gd name="T6" fmla="*/ 96 w 183"/>
                <a:gd name="T7" fmla="*/ 31 h 230"/>
                <a:gd name="T8" fmla="*/ 52 w 183"/>
                <a:gd name="T9" fmla="*/ 51 h 230"/>
                <a:gd name="T10" fmla="*/ 35 w 183"/>
                <a:gd name="T11" fmla="*/ 102 h 230"/>
                <a:gd name="T12" fmla="*/ 35 w 183"/>
                <a:gd name="T13" fmla="*/ 230 h 230"/>
                <a:gd name="T14" fmla="*/ 0 w 183"/>
                <a:gd name="T15" fmla="*/ 230 h 230"/>
                <a:gd name="T16" fmla="*/ 0 w 183"/>
                <a:gd name="T17" fmla="*/ 5 h 230"/>
                <a:gd name="T18" fmla="*/ 35 w 183"/>
                <a:gd name="T19" fmla="*/ 5 h 230"/>
                <a:gd name="T20" fmla="*/ 35 w 183"/>
                <a:gd name="T21" fmla="*/ 43 h 230"/>
                <a:gd name="T22" fmla="*/ 36 w 183"/>
                <a:gd name="T23" fmla="*/ 43 h 230"/>
                <a:gd name="T24" fmla="*/ 108 w 183"/>
                <a:gd name="T25" fmla="*/ 0 h 230"/>
                <a:gd name="T26" fmla="*/ 164 w 183"/>
                <a:gd name="T27" fmla="*/ 24 h 230"/>
                <a:gd name="T28" fmla="*/ 183 w 183"/>
                <a:gd name="T29" fmla="*/ 92 h 230"/>
                <a:gd name="T30" fmla="*/ 183 w 183"/>
                <a:gd name="T31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230">
                  <a:moveTo>
                    <a:pt x="183" y="230"/>
                  </a:moveTo>
                  <a:cubicBezTo>
                    <a:pt x="147" y="230"/>
                    <a:pt x="147" y="230"/>
                    <a:pt x="147" y="230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7" y="54"/>
                    <a:pt x="130" y="31"/>
                    <a:pt x="96" y="31"/>
                  </a:cubicBezTo>
                  <a:cubicBezTo>
                    <a:pt x="79" y="31"/>
                    <a:pt x="64" y="37"/>
                    <a:pt x="52" y="51"/>
                  </a:cubicBezTo>
                  <a:cubicBezTo>
                    <a:pt x="41" y="64"/>
                    <a:pt x="35" y="81"/>
                    <a:pt x="35" y="102"/>
                  </a:cubicBezTo>
                  <a:cubicBezTo>
                    <a:pt x="35" y="230"/>
                    <a:pt x="35" y="230"/>
                    <a:pt x="35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52" y="14"/>
                    <a:pt x="76" y="0"/>
                    <a:pt x="108" y="0"/>
                  </a:cubicBezTo>
                  <a:cubicBezTo>
                    <a:pt x="132" y="0"/>
                    <a:pt x="151" y="8"/>
                    <a:pt x="164" y="24"/>
                  </a:cubicBezTo>
                  <a:cubicBezTo>
                    <a:pt x="176" y="40"/>
                    <a:pt x="183" y="63"/>
                    <a:pt x="183" y="92"/>
                  </a:cubicBezTo>
                  <a:lnTo>
                    <a:pt x="183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38"/>
            <p:cNvSpPr>
              <a:spLocks/>
            </p:cNvSpPr>
            <p:nvPr userDrawn="1"/>
          </p:nvSpPr>
          <p:spPr bwMode="auto">
            <a:xfrm>
              <a:off x="5559" y="2879"/>
              <a:ext cx="390" cy="556"/>
            </a:xfrm>
            <a:custGeom>
              <a:avLst/>
              <a:gdLst>
                <a:gd name="T0" fmla="*/ 165 w 165"/>
                <a:gd name="T1" fmla="*/ 219 h 235"/>
                <a:gd name="T2" fmla="*/ 104 w 165"/>
                <a:gd name="T3" fmla="*/ 235 h 235"/>
                <a:gd name="T4" fmla="*/ 50 w 165"/>
                <a:gd name="T5" fmla="*/ 221 h 235"/>
                <a:gd name="T6" fmla="*/ 13 w 165"/>
                <a:gd name="T7" fmla="*/ 181 h 235"/>
                <a:gd name="T8" fmla="*/ 0 w 165"/>
                <a:gd name="T9" fmla="*/ 123 h 235"/>
                <a:gd name="T10" fmla="*/ 31 w 165"/>
                <a:gd name="T11" fmla="*/ 34 h 235"/>
                <a:gd name="T12" fmla="*/ 114 w 165"/>
                <a:gd name="T13" fmla="*/ 0 h 235"/>
                <a:gd name="T14" fmla="*/ 165 w 165"/>
                <a:gd name="T15" fmla="*/ 11 h 235"/>
                <a:gd name="T16" fmla="*/ 165 w 165"/>
                <a:gd name="T17" fmla="*/ 48 h 235"/>
                <a:gd name="T18" fmla="*/ 113 w 165"/>
                <a:gd name="T19" fmla="*/ 31 h 235"/>
                <a:gd name="T20" fmla="*/ 57 w 165"/>
                <a:gd name="T21" fmla="*/ 55 h 235"/>
                <a:gd name="T22" fmla="*/ 36 w 165"/>
                <a:gd name="T23" fmla="*/ 120 h 235"/>
                <a:gd name="T24" fmla="*/ 56 w 165"/>
                <a:gd name="T25" fmla="*/ 182 h 235"/>
                <a:gd name="T26" fmla="*/ 111 w 165"/>
                <a:gd name="T27" fmla="*/ 204 h 235"/>
                <a:gd name="T28" fmla="*/ 165 w 165"/>
                <a:gd name="T29" fmla="*/ 185 h 235"/>
                <a:gd name="T30" fmla="*/ 165 w 165"/>
                <a:gd name="T31" fmla="*/ 21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5" h="235">
                  <a:moveTo>
                    <a:pt x="165" y="219"/>
                  </a:moveTo>
                  <a:cubicBezTo>
                    <a:pt x="148" y="230"/>
                    <a:pt x="128" y="235"/>
                    <a:pt x="104" y="235"/>
                  </a:cubicBezTo>
                  <a:cubicBezTo>
                    <a:pt x="84" y="235"/>
                    <a:pt x="66" y="230"/>
                    <a:pt x="50" y="221"/>
                  </a:cubicBezTo>
                  <a:cubicBezTo>
                    <a:pt x="34" y="212"/>
                    <a:pt x="22" y="198"/>
                    <a:pt x="13" y="181"/>
                  </a:cubicBezTo>
                  <a:cubicBezTo>
                    <a:pt x="4" y="164"/>
                    <a:pt x="0" y="144"/>
                    <a:pt x="0" y="123"/>
                  </a:cubicBezTo>
                  <a:cubicBezTo>
                    <a:pt x="0" y="86"/>
                    <a:pt x="10" y="56"/>
                    <a:pt x="31" y="34"/>
                  </a:cubicBezTo>
                  <a:cubicBezTo>
                    <a:pt x="52" y="11"/>
                    <a:pt x="80" y="0"/>
                    <a:pt x="114" y="0"/>
                  </a:cubicBezTo>
                  <a:cubicBezTo>
                    <a:pt x="134" y="0"/>
                    <a:pt x="151" y="4"/>
                    <a:pt x="165" y="11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49" y="36"/>
                    <a:pt x="131" y="31"/>
                    <a:pt x="113" y="31"/>
                  </a:cubicBezTo>
                  <a:cubicBezTo>
                    <a:pt x="90" y="31"/>
                    <a:pt x="71" y="39"/>
                    <a:pt x="57" y="55"/>
                  </a:cubicBezTo>
                  <a:cubicBezTo>
                    <a:pt x="43" y="72"/>
                    <a:pt x="36" y="93"/>
                    <a:pt x="36" y="120"/>
                  </a:cubicBezTo>
                  <a:cubicBezTo>
                    <a:pt x="36" y="146"/>
                    <a:pt x="42" y="167"/>
                    <a:pt x="56" y="182"/>
                  </a:cubicBezTo>
                  <a:cubicBezTo>
                    <a:pt x="70" y="197"/>
                    <a:pt x="88" y="204"/>
                    <a:pt x="111" y="204"/>
                  </a:cubicBezTo>
                  <a:cubicBezTo>
                    <a:pt x="130" y="204"/>
                    <a:pt x="148" y="198"/>
                    <a:pt x="165" y="185"/>
                  </a:cubicBezTo>
                  <a:lnTo>
                    <a:pt x="165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39"/>
            <p:cNvSpPr>
              <a:spLocks noEditPoints="1"/>
            </p:cNvSpPr>
            <p:nvPr userDrawn="1"/>
          </p:nvSpPr>
          <p:spPr bwMode="auto">
            <a:xfrm>
              <a:off x="6037" y="2879"/>
              <a:ext cx="454" cy="556"/>
            </a:xfrm>
            <a:custGeom>
              <a:avLst/>
              <a:gdLst>
                <a:gd name="T0" fmla="*/ 192 w 192"/>
                <a:gd name="T1" fmla="*/ 126 h 235"/>
                <a:gd name="T2" fmla="*/ 36 w 192"/>
                <a:gd name="T3" fmla="*/ 126 h 235"/>
                <a:gd name="T4" fmla="*/ 56 w 192"/>
                <a:gd name="T5" fmla="*/ 184 h 235"/>
                <a:gd name="T6" fmla="*/ 108 w 192"/>
                <a:gd name="T7" fmla="*/ 204 h 235"/>
                <a:gd name="T8" fmla="*/ 177 w 192"/>
                <a:gd name="T9" fmla="*/ 180 h 235"/>
                <a:gd name="T10" fmla="*/ 177 w 192"/>
                <a:gd name="T11" fmla="*/ 213 h 235"/>
                <a:gd name="T12" fmla="*/ 100 w 192"/>
                <a:gd name="T13" fmla="*/ 235 h 235"/>
                <a:gd name="T14" fmla="*/ 26 w 192"/>
                <a:gd name="T15" fmla="*/ 204 h 235"/>
                <a:gd name="T16" fmla="*/ 0 w 192"/>
                <a:gd name="T17" fmla="*/ 118 h 235"/>
                <a:gd name="T18" fmla="*/ 13 w 192"/>
                <a:gd name="T19" fmla="*/ 58 h 235"/>
                <a:gd name="T20" fmla="*/ 49 w 192"/>
                <a:gd name="T21" fmla="*/ 15 h 235"/>
                <a:gd name="T22" fmla="*/ 101 w 192"/>
                <a:gd name="T23" fmla="*/ 0 h 235"/>
                <a:gd name="T24" fmla="*/ 168 w 192"/>
                <a:gd name="T25" fmla="*/ 28 h 235"/>
                <a:gd name="T26" fmla="*/ 192 w 192"/>
                <a:gd name="T27" fmla="*/ 108 h 235"/>
                <a:gd name="T28" fmla="*/ 192 w 192"/>
                <a:gd name="T29" fmla="*/ 126 h 235"/>
                <a:gd name="T30" fmla="*/ 156 w 192"/>
                <a:gd name="T31" fmla="*/ 96 h 235"/>
                <a:gd name="T32" fmla="*/ 141 w 192"/>
                <a:gd name="T33" fmla="*/ 48 h 235"/>
                <a:gd name="T34" fmla="*/ 101 w 192"/>
                <a:gd name="T35" fmla="*/ 31 h 235"/>
                <a:gd name="T36" fmla="*/ 59 w 192"/>
                <a:gd name="T37" fmla="*/ 49 h 235"/>
                <a:gd name="T38" fmla="*/ 37 w 192"/>
                <a:gd name="T39" fmla="*/ 96 h 235"/>
                <a:gd name="T40" fmla="*/ 156 w 192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235">
                  <a:moveTo>
                    <a:pt x="192" y="126"/>
                  </a:moveTo>
                  <a:cubicBezTo>
                    <a:pt x="36" y="126"/>
                    <a:pt x="36" y="126"/>
                    <a:pt x="36" y="126"/>
                  </a:cubicBezTo>
                  <a:cubicBezTo>
                    <a:pt x="37" y="152"/>
                    <a:pt x="43" y="171"/>
                    <a:pt x="56" y="184"/>
                  </a:cubicBezTo>
                  <a:cubicBezTo>
                    <a:pt x="69" y="198"/>
                    <a:pt x="86" y="204"/>
                    <a:pt x="108" y="204"/>
                  </a:cubicBezTo>
                  <a:cubicBezTo>
                    <a:pt x="133" y="204"/>
                    <a:pt x="156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7" y="228"/>
                    <a:pt x="132" y="235"/>
                    <a:pt x="100" y="235"/>
                  </a:cubicBezTo>
                  <a:cubicBezTo>
                    <a:pt x="68" y="235"/>
                    <a:pt x="44" y="225"/>
                    <a:pt x="26" y="204"/>
                  </a:cubicBezTo>
                  <a:cubicBezTo>
                    <a:pt x="8" y="183"/>
                    <a:pt x="0" y="155"/>
                    <a:pt x="0" y="118"/>
                  </a:cubicBezTo>
                  <a:cubicBezTo>
                    <a:pt x="0" y="96"/>
                    <a:pt x="4" y="76"/>
                    <a:pt x="13" y="58"/>
                  </a:cubicBezTo>
                  <a:cubicBezTo>
                    <a:pt x="22" y="39"/>
                    <a:pt x="34" y="25"/>
                    <a:pt x="49" y="15"/>
                  </a:cubicBezTo>
                  <a:cubicBezTo>
                    <a:pt x="65" y="5"/>
                    <a:pt x="82" y="0"/>
                    <a:pt x="101" y="0"/>
                  </a:cubicBezTo>
                  <a:cubicBezTo>
                    <a:pt x="130" y="0"/>
                    <a:pt x="152" y="9"/>
                    <a:pt x="168" y="28"/>
                  </a:cubicBezTo>
                  <a:cubicBezTo>
                    <a:pt x="184" y="47"/>
                    <a:pt x="192" y="74"/>
                    <a:pt x="192" y="108"/>
                  </a:cubicBezTo>
                  <a:lnTo>
                    <a:pt x="192" y="126"/>
                  </a:lnTo>
                  <a:close/>
                  <a:moveTo>
                    <a:pt x="156" y="96"/>
                  </a:moveTo>
                  <a:cubicBezTo>
                    <a:pt x="156" y="75"/>
                    <a:pt x="151" y="59"/>
                    <a:pt x="141" y="48"/>
                  </a:cubicBezTo>
                  <a:cubicBezTo>
                    <a:pt x="132" y="36"/>
                    <a:pt x="118" y="31"/>
                    <a:pt x="101" y="31"/>
                  </a:cubicBezTo>
                  <a:cubicBezTo>
                    <a:pt x="84" y="31"/>
                    <a:pt x="70" y="37"/>
                    <a:pt x="59" y="49"/>
                  </a:cubicBezTo>
                  <a:cubicBezTo>
                    <a:pt x="47" y="60"/>
                    <a:pt x="40" y="76"/>
                    <a:pt x="37" y="96"/>
                  </a:cubicBezTo>
                  <a:lnTo>
                    <a:pt x="15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0"/>
            <p:cNvSpPr>
              <a:spLocks/>
            </p:cNvSpPr>
            <p:nvPr userDrawn="1"/>
          </p:nvSpPr>
          <p:spPr bwMode="auto">
            <a:xfrm>
              <a:off x="1388" y="3830"/>
              <a:ext cx="282" cy="404"/>
            </a:xfrm>
            <a:custGeom>
              <a:avLst/>
              <a:gdLst>
                <a:gd name="T0" fmla="*/ 282 w 282"/>
                <a:gd name="T1" fmla="*/ 42 h 404"/>
                <a:gd name="T2" fmla="*/ 166 w 282"/>
                <a:gd name="T3" fmla="*/ 42 h 404"/>
                <a:gd name="T4" fmla="*/ 166 w 282"/>
                <a:gd name="T5" fmla="*/ 404 h 404"/>
                <a:gd name="T6" fmla="*/ 119 w 282"/>
                <a:gd name="T7" fmla="*/ 404 h 404"/>
                <a:gd name="T8" fmla="*/ 119 w 282"/>
                <a:gd name="T9" fmla="*/ 42 h 404"/>
                <a:gd name="T10" fmla="*/ 0 w 282"/>
                <a:gd name="T11" fmla="*/ 42 h 404"/>
                <a:gd name="T12" fmla="*/ 0 w 282"/>
                <a:gd name="T13" fmla="*/ 0 h 404"/>
                <a:gd name="T14" fmla="*/ 282 w 282"/>
                <a:gd name="T15" fmla="*/ 0 h 404"/>
                <a:gd name="T16" fmla="*/ 282 w 282"/>
                <a:gd name="T17" fmla="*/ 4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404">
                  <a:moveTo>
                    <a:pt x="282" y="42"/>
                  </a:moveTo>
                  <a:lnTo>
                    <a:pt x="166" y="42"/>
                  </a:lnTo>
                  <a:lnTo>
                    <a:pt x="166" y="404"/>
                  </a:lnTo>
                  <a:lnTo>
                    <a:pt x="119" y="404"/>
                  </a:lnTo>
                  <a:lnTo>
                    <a:pt x="119" y="42"/>
                  </a:lnTo>
                  <a:lnTo>
                    <a:pt x="0" y="42"/>
                  </a:lnTo>
                  <a:lnTo>
                    <a:pt x="0" y="0"/>
                  </a:lnTo>
                  <a:lnTo>
                    <a:pt x="282" y="0"/>
                  </a:lnTo>
                  <a:lnTo>
                    <a:pt x="28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1"/>
            <p:cNvSpPr>
              <a:spLocks noEditPoints="1"/>
            </p:cNvSpPr>
            <p:nvPr userDrawn="1"/>
          </p:nvSpPr>
          <p:spPr bwMode="auto">
            <a:xfrm>
              <a:off x="1646" y="3939"/>
              <a:ext cx="284" cy="302"/>
            </a:xfrm>
            <a:custGeom>
              <a:avLst/>
              <a:gdLst>
                <a:gd name="T0" fmla="*/ 120 w 120"/>
                <a:gd name="T1" fmla="*/ 64 h 128"/>
                <a:gd name="T2" fmla="*/ 104 w 120"/>
                <a:gd name="T3" fmla="*/ 110 h 128"/>
                <a:gd name="T4" fmla="*/ 59 w 120"/>
                <a:gd name="T5" fmla="*/ 128 h 128"/>
                <a:gd name="T6" fmla="*/ 16 w 120"/>
                <a:gd name="T7" fmla="*/ 111 h 128"/>
                <a:gd name="T8" fmla="*/ 0 w 120"/>
                <a:gd name="T9" fmla="*/ 65 h 128"/>
                <a:gd name="T10" fmla="*/ 16 w 120"/>
                <a:gd name="T11" fmla="*/ 18 h 128"/>
                <a:gd name="T12" fmla="*/ 62 w 120"/>
                <a:gd name="T13" fmla="*/ 0 h 128"/>
                <a:gd name="T14" fmla="*/ 105 w 120"/>
                <a:gd name="T15" fmla="*/ 17 h 128"/>
                <a:gd name="T16" fmla="*/ 120 w 120"/>
                <a:gd name="T17" fmla="*/ 64 h 128"/>
                <a:gd name="T18" fmla="*/ 100 w 120"/>
                <a:gd name="T19" fmla="*/ 64 h 128"/>
                <a:gd name="T20" fmla="*/ 90 w 120"/>
                <a:gd name="T21" fmla="*/ 29 h 128"/>
                <a:gd name="T22" fmla="*/ 61 w 120"/>
                <a:gd name="T23" fmla="*/ 17 h 128"/>
                <a:gd name="T24" fmla="*/ 31 w 120"/>
                <a:gd name="T25" fmla="*/ 29 h 128"/>
                <a:gd name="T26" fmla="*/ 20 w 120"/>
                <a:gd name="T27" fmla="*/ 65 h 128"/>
                <a:gd name="T28" fmla="*/ 31 w 120"/>
                <a:gd name="T29" fmla="*/ 99 h 128"/>
                <a:gd name="T30" fmla="*/ 61 w 120"/>
                <a:gd name="T31" fmla="*/ 111 h 128"/>
                <a:gd name="T32" fmla="*/ 90 w 120"/>
                <a:gd name="T33" fmla="*/ 99 h 128"/>
                <a:gd name="T34" fmla="*/ 100 w 120"/>
                <a:gd name="T35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20" y="64"/>
                  </a:moveTo>
                  <a:cubicBezTo>
                    <a:pt x="120" y="83"/>
                    <a:pt x="115" y="99"/>
                    <a:pt x="104" y="110"/>
                  </a:cubicBezTo>
                  <a:cubicBezTo>
                    <a:pt x="93" y="122"/>
                    <a:pt x="78" y="128"/>
                    <a:pt x="59" y="128"/>
                  </a:cubicBezTo>
                  <a:cubicBezTo>
                    <a:pt x="41" y="128"/>
                    <a:pt x="27" y="122"/>
                    <a:pt x="16" y="111"/>
                  </a:cubicBezTo>
                  <a:cubicBezTo>
                    <a:pt x="5" y="99"/>
                    <a:pt x="0" y="84"/>
                    <a:pt x="0" y="65"/>
                  </a:cubicBezTo>
                  <a:cubicBezTo>
                    <a:pt x="0" y="45"/>
                    <a:pt x="5" y="29"/>
                    <a:pt x="16" y="18"/>
                  </a:cubicBezTo>
                  <a:cubicBezTo>
                    <a:pt x="27" y="6"/>
                    <a:pt x="43" y="0"/>
                    <a:pt x="62" y="0"/>
                  </a:cubicBezTo>
                  <a:cubicBezTo>
                    <a:pt x="80" y="0"/>
                    <a:pt x="94" y="6"/>
                    <a:pt x="105" y="17"/>
                  </a:cubicBezTo>
                  <a:cubicBezTo>
                    <a:pt x="115" y="28"/>
                    <a:pt x="120" y="44"/>
                    <a:pt x="120" y="64"/>
                  </a:cubicBezTo>
                  <a:close/>
                  <a:moveTo>
                    <a:pt x="100" y="64"/>
                  </a:moveTo>
                  <a:cubicBezTo>
                    <a:pt x="100" y="49"/>
                    <a:pt x="97" y="37"/>
                    <a:pt x="90" y="29"/>
                  </a:cubicBezTo>
                  <a:cubicBezTo>
                    <a:pt x="83" y="21"/>
                    <a:pt x="73" y="17"/>
                    <a:pt x="61" y="17"/>
                  </a:cubicBezTo>
                  <a:cubicBezTo>
                    <a:pt x="48" y="17"/>
                    <a:pt x="38" y="21"/>
                    <a:pt x="31" y="29"/>
                  </a:cubicBezTo>
                  <a:cubicBezTo>
                    <a:pt x="24" y="38"/>
                    <a:pt x="20" y="50"/>
                    <a:pt x="20" y="65"/>
                  </a:cubicBezTo>
                  <a:cubicBezTo>
                    <a:pt x="20" y="79"/>
                    <a:pt x="24" y="91"/>
                    <a:pt x="31" y="99"/>
                  </a:cubicBezTo>
                  <a:cubicBezTo>
                    <a:pt x="38" y="107"/>
                    <a:pt x="48" y="111"/>
                    <a:pt x="61" y="111"/>
                  </a:cubicBezTo>
                  <a:cubicBezTo>
                    <a:pt x="73" y="111"/>
                    <a:pt x="83" y="107"/>
                    <a:pt x="90" y="99"/>
                  </a:cubicBezTo>
                  <a:cubicBezTo>
                    <a:pt x="97" y="91"/>
                    <a:pt x="100" y="79"/>
                    <a:pt x="10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Freeform 42"/>
            <p:cNvSpPr>
              <a:spLocks/>
            </p:cNvSpPr>
            <p:nvPr userDrawn="1"/>
          </p:nvSpPr>
          <p:spPr bwMode="auto">
            <a:xfrm>
              <a:off x="2001" y="3941"/>
              <a:ext cx="151" cy="293"/>
            </a:xfrm>
            <a:custGeom>
              <a:avLst/>
              <a:gdLst>
                <a:gd name="T0" fmla="*/ 64 w 64"/>
                <a:gd name="T1" fmla="*/ 22 h 124"/>
                <a:gd name="T2" fmla="*/ 49 w 64"/>
                <a:gd name="T3" fmla="*/ 18 h 124"/>
                <a:gd name="T4" fmla="*/ 28 w 64"/>
                <a:gd name="T5" fmla="*/ 30 h 124"/>
                <a:gd name="T6" fmla="*/ 20 w 64"/>
                <a:gd name="T7" fmla="*/ 62 h 124"/>
                <a:gd name="T8" fmla="*/ 20 w 64"/>
                <a:gd name="T9" fmla="*/ 124 h 124"/>
                <a:gd name="T10" fmla="*/ 0 w 64"/>
                <a:gd name="T11" fmla="*/ 124 h 124"/>
                <a:gd name="T12" fmla="*/ 0 w 64"/>
                <a:gd name="T13" fmla="*/ 2 h 124"/>
                <a:gd name="T14" fmla="*/ 20 w 64"/>
                <a:gd name="T15" fmla="*/ 2 h 124"/>
                <a:gd name="T16" fmla="*/ 20 w 64"/>
                <a:gd name="T17" fmla="*/ 27 h 124"/>
                <a:gd name="T18" fmla="*/ 20 w 64"/>
                <a:gd name="T19" fmla="*/ 27 h 124"/>
                <a:gd name="T20" fmla="*/ 33 w 64"/>
                <a:gd name="T21" fmla="*/ 7 h 124"/>
                <a:gd name="T22" fmla="*/ 52 w 64"/>
                <a:gd name="T23" fmla="*/ 0 h 124"/>
                <a:gd name="T24" fmla="*/ 64 w 64"/>
                <a:gd name="T25" fmla="*/ 2 h 124"/>
                <a:gd name="T26" fmla="*/ 64 w 64"/>
                <a:gd name="T27" fmla="*/ 2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24">
                  <a:moveTo>
                    <a:pt x="64" y="22"/>
                  </a:moveTo>
                  <a:cubicBezTo>
                    <a:pt x="61" y="19"/>
                    <a:pt x="56" y="18"/>
                    <a:pt x="49" y="18"/>
                  </a:cubicBezTo>
                  <a:cubicBezTo>
                    <a:pt x="40" y="18"/>
                    <a:pt x="33" y="22"/>
                    <a:pt x="28" y="30"/>
                  </a:cubicBezTo>
                  <a:cubicBezTo>
                    <a:pt x="23" y="38"/>
                    <a:pt x="20" y="49"/>
                    <a:pt x="20" y="62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3" y="19"/>
                    <a:pt x="27" y="12"/>
                    <a:pt x="33" y="7"/>
                  </a:cubicBezTo>
                  <a:cubicBezTo>
                    <a:pt x="39" y="2"/>
                    <a:pt x="45" y="0"/>
                    <a:pt x="52" y="0"/>
                  </a:cubicBezTo>
                  <a:cubicBezTo>
                    <a:pt x="57" y="0"/>
                    <a:pt x="61" y="0"/>
                    <a:pt x="64" y="2"/>
                  </a:cubicBezTo>
                  <a:lnTo>
                    <a:pt x="6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Freeform 43"/>
            <p:cNvSpPr>
              <a:spLocks noEditPoints="1"/>
            </p:cNvSpPr>
            <p:nvPr userDrawn="1"/>
          </p:nvSpPr>
          <p:spPr bwMode="auto">
            <a:xfrm>
              <a:off x="2174" y="3939"/>
              <a:ext cx="283" cy="302"/>
            </a:xfrm>
            <a:custGeom>
              <a:avLst/>
              <a:gdLst>
                <a:gd name="T0" fmla="*/ 120 w 120"/>
                <a:gd name="T1" fmla="*/ 64 h 128"/>
                <a:gd name="T2" fmla="*/ 104 w 120"/>
                <a:gd name="T3" fmla="*/ 110 h 128"/>
                <a:gd name="T4" fmla="*/ 59 w 120"/>
                <a:gd name="T5" fmla="*/ 128 h 128"/>
                <a:gd name="T6" fmla="*/ 16 w 120"/>
                <a:gd name="T7" fmla="*/ 111 h 128"/>
                <a:gd name="T8" fmla="*/ 0 w 120"/>
                <a:gd name="T9" fmla="*/ 65 h 128"/>
                <a:gd name="T10" fmla="*/ 16 w 120"/>
                <a:gd name="T11" fmla="*/ 18 h 128"/>
                <a:gd name="T12" fmla="*/ 62 w 120"/>
                <a:gd name="T13" fmla="*/ 0 h 128"/>
                <a:gd name="T14" fmla="*/ 105 w 120"/>
                <a:gd name="T15" fmla="*/ 17 h 128"/>
                <a:gd name="T16" fmla="*/ 120 w 120"/>
                <a:gd name="T17" fmla="*/ 64 h 128"/>
                <a:gd name="T18" fmla="*/ 100 w 120"/>
                <a:gd name="T19" fmla="*/ 64 h 128"/>
                <a:gd name="T20" fmla="*/ 90 w 120"/>
                <a:gd name="T21" fmla="*/ 29 h 128"/>
                <a:gd name="T22" fmla="*/ 61 w 120"/>
                <a:gd name="T23" fmla="*/ 17 h 128"/>
                <a:gd name="T24" fmla="*/ 31 w 120"/>
                <a:gd name="T25" fmla="*/ 29 h 128"/>
                <a:gd name="T26" fmla="*/ 20 w 120"/>
                <a:gd name="T27" fmla="*/ 65 h 128"/>
                <a:gd name="T28" fmla="*/ 31 w 120"/>
                <a:gd name="T29" fmla="*/ 99 h 128"/>
                <a:gd name="T30" fmla="*/ 61 w 120"/>
                <a:gd name="T31" fmla="*/ 111 h 128"/>
                <a:gd name="T32" fmla="*/ 90 w 120"/>
                <a:gd name="T33" fmla="*/ 99 h 128"/>
                <a:gd name="T34" fmla="*/ 100 w 120"/>
                <a:gd name="T35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20" y="64"/>
                  </a:moveTo>
                  <a:cubicBezTo>
                    <a:pt x="120" y="83"/>
                    <a:pt x="115" y="99"/>
                    <a:pt x="104" y="110"/>
                  </a:cubicBezTo>
                  <a:cubicBezTo>
                    <a:pt x="93" y="122"/>
                    <a:pt x="78" y="128"/>
                    <a:pt x="59" y="128"/>
                  </a:cubicBezTo>
                  <a:cubicBezTo>
                    <a:pt x="41" y="128"/>
                    <a:pt x="27" y="122"/>
                    <a:pt x="16" y="111"/>
                  </a:cubicBezTo>
                  <a:cubicBezTo>
                    <a:pt x="5" y="99"/>
                    <a:pt x="0" y="84"/>
                    <a:pt x="0" y="65"/>
                  </a:cubicBezTo>
                  <a:cubicBezTo>
                    <a:pt x="0" y="45"/>
                    <a:pt x="5" y="29"/>
                    <a:pt x="16" y="18"/>
                  </a:cubicBezTo>
                  <a:cubicBezTo>
                    <a:pt x="27" y="6"/>
                    <a:pt x="43" y="0"/>
                    <a:pt x="62" y="0"/>
                  </a:cubicBezTo>
                  <a:cubicBezTo>
                    <a:pt x="80" y="0"/>
                    <a:pt x="94" y="6"/>
                    <a:pt x="105" y="17"/>
                  </a:cubicBezTo>
                  <a:cubicBezTo>
                    <a:pt x="115" y="28"/>
                    <a:pt x="120" y="44"/>
                    <a:pt x="120" y="64"/>
                  </a:cubicBezTo>
                  <a:close/>
                  <a:moveTo>
                    <a:pt x="100" y="64"/>
                  </a:moveTo>
                  <a:cubicBezTo>
                    <a:pt x="100" y="49"/>
                    <a:pt x="97" y="37"/>
                    <a:pt x="90" y="29"/>
                  </a:cubicBezTo>
                  <a:cubicBezTo>
                    <a:pt x="83" y="21"/>
                    <a:pt x="73" y="17"/>
                    <a:pt x="61" y="17"/>
                  </a:cubicBezTo>
                  <a:cubicBezTo>
                    <a:pt x="48" y="17"/>
                    <a:pt x="38" y="21"/>
                    <a:pt x="31" y="29"/>
                  </a:cubicBezTo>
                  <a:cubicBezTo>
                    <a:pt x="24" y="38"/>
                    <a:pt x="20" y="50"/>
                    <a:pt x="20" y="65"/>
                  </a:cubicBezTo>
                  <a:cubicBezTo>
                    <a:pt x="20" y="79"/>
                    <a:pt x="24" y="91"/>
                    <a:pt x="31" y="99"/>
                  </a:cubicBezTo>
                  <a:cubicBezTo>
                    <a:pt x="38" y="107"/>
                    <a:pt x="48" y="111"/>
                    <a:pt x="61" y="111"/>
                  </a:cubicBezTo>
                  <a:cubicBezTo>
                    <a:pt x="73" y="111"/>
                    <a:pt x="83" y="107"/>
                    <a:pt x="90" y="99"/>
                  </a:cubicBezTo>
                  <a:cubicBezTo>
                    <a:pt x="97" y="91"/>
                    <a:pt x="100" y="79"/>
                    <a:pt x="10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2" name="Freeform 44"/>
            <p:cNvSpPr>
              <a:spLocks/>
            </p:cNvSpPr>
            <p:nvPr userDrawn="1"/>
          </p:nvSpPr>
          <p:spPr bwMode="auto">
            <a:xfrm>
              <a:off x="2528" y="3939"/>
              <a:ext cx="242" cy="295"/>
            </a:xfrm>
            <a:custGeom>
              <a:avLst/>
              <a:gdLst>
                <a:gd name="T0" fmla="*/ 102 w 102"/>
                <a:gd name="T1" fmla="*/ 125 h 125"/>
                <a:gd name="T2" fmla="*/ 82 w 102"/>
                <a:gd name="T3" fmla="*/ 125 h 125"/>
                <a:gd name="T4" fmla="*/ 82 w 102"/>
                <a:gd name="T5" fmla="*/ 55 h 125"/>
                <a:gd name="T6" fmla="*/ 54 w 102"/>
                <a:gd name="T7" fmla="*/ 17 h 125"/>
                <a:gd name="T8" fmla="*/ 30 w 102"/>
                <a:gd name="T9" fmla="*/ 28 h 125"/>
                <a:gd name="T10" fmla="*/ 20 w 102"/>
                <a:gd name="T11" fmla="*/ 55 h 125"/>
                <a:gd name="T12" fmla="*/ 20 w 102"/>
                <a:gd name="T13" fmla="*/ 125 h 125"/>
                <a:gd name="T14" fmla="*/ 0 w 102"/>
                <a:gd name="T15" fmla="*/ 125 h 125"/>
                <a:gd name="T16" fmla="*/ 0 w 102"/>
                <a:gd name="T17" fmla="*/ 3 h 125"/>
                <a:gd name="T18" fmla="*/ 20 w 102"/>
                <a:gd name="T19" fmla="*/ 3 h 125"/>
                <a:gd name="T20" fmla="*/ 20 w 102"/>
                <a:gd name="T21" fmla="*/ 23 h 125"/>
                <a:gd name="T22" fmla="*/ 20 w 102"/>
                <a:gd name="T23" fmla="*/ 23 h 125"/>
                <a:gd name="T24" fmla="*/ 60 w 102"/>
                <a:gd name="T25" fmla="*/ 0 h 125"/>
                <a:gd name="T26" fmla="*/ 91 w 102"/>
                <a:gd name="T27" fmla="*/ 13 h 125"/>
                <a:gd name="T28" fmla="*/ 102 w 102"/>
                <a:gd name="T29" fmla="*/ 50 h 125"/>
                <a:gd name="T30" fmla="*/ 102 w 102"/>
                <a:gd name="T31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25">
                  <a:moveTo>
                    <a:pt x="102" y="125"/>
                  </a:moveTo>
                  <a:cubicBezTo>
                    <a:pt x="82" y="125"/>
                    <a:pt x="82" y="125"/>
                    <a:pt x="82" y="12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82" y="30"/>
                    <a:pt x="73" y="17"/>
                    <a:pt x="54" y="17"/>
                  </a:cubicBezTo>
                  <a:cubicBezTo>
                    <a:pt x="44" y="17"/>
                    <a:pt x="36" y="20"/>
                    <a:pt x="30" y="28"/>
                  </a:cubicBezTo>
                  <a:cubicBezTo>
                    <a:pt x="23" y="35"/>
                    <a:pt x="20" y="44"/>
                    <a:pt x="20" y="5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9" y="8"/>
                    <a:pt x="43" y="0"/>
                    <a:pt x="60" y="0"/>
                  </a:cubicBezTo>
                  <a:cubicBezTo>
                    <a:pt x="74" y="0"/>
                    <a:pt x="84" y="4"/>
                    <a:pt x="91" y="13"/>
                  </a:cubicBezTo>
                  <a:cubicBezTo>
                    <a:pt x="98" y="22"/>
                    <a:pt x="102" y="34"/>
                    <a:pt x="102" y="50"/>
                  </a:cubicBezTo>
                  <a:lnTo>
                    <a:pt x="102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45"/>
            <p:cNvSpPr>
              <a:spLocks/>
            </p:cNvSpPr>
            <p:nvPr userDrawn="1"/>
          </p:nvSpPr>
          <p:spPr bwMode="auto">
            <a:xfrm>
              <a:off x="2822" y="3861"/>
              <a:ext cx="168" cy="380"/>
            </a:xfrm>
            <a:custGeom>
              <a:avLst/>
              <a:gdLst>
                <a:gd name="T0" fmla="*/ 71 w 71"/>
                <a:gd name="T1" fmla="*/ 157 h 161"/>
                <a:gd name="T2" fmla="*/ 53 w 71"/>
                <a:gd name="T3" fmla="*/ 161 h 161"/>
                <a:gd name="T4" fmla="*/ 21 w 71"/>
                <a:gd name="T5" fmla="*/ 125 h 161"/>
                <a:gd name="T6" fmla="*/ 21 w 71"/>
                <a:gd name="T7" fmla="*/ 53 h 161"/>
                <a:gd name="T8" fmla="*/ 0 w 71"/>
                <a:gd name="T9" fmla="*/ 53 h 161"/>
                <a:gd name="T10" fmla="*/ 0 w 71"/>
                <a:gd name="T11" fmla="*/ 36 h 161"/>
                <a:gd name="T12" fmla="*/ 21 w 71"/>
                <a:gd name="T13" fmla="*/ 36 h 161"/>
                <a:gd name="T14" fmla="*/ 21 w 71"/>
                <a:gd name="T15" fmla="*/ 6 h 161"/>
                <a:gd name="T16" fmla="*/ 40 w 71"/>
                <a:gd name="T17" fmla="*/ 0 h 161"/>
                <a:gd name="T18" fmla="*/ 40 w 71"/>
                <a:gd name="T19" fmla="*/ 36 h 161"/>
                <a:gd name="T20" fmla="*/ 71 w 71"/>
                <a:gd name="T21" fmla="*/ 36 h 161"/>
                <a:gd name="T22" fmla="*/ 71 w 71"/>
                <a:gd name="T23" fmla="*/ 53 h 161"/>
                <a:gd name="T24" fmla="*/ 40 w 71"/>
                <a:gd name="T25" fmla="*/ 53 h 161"/>
                <a:gd name="T26" fmla="*/ 40 w 71"/>
                <a:gd name="T27" fmla="*/ 122 h 161"/>
                <a:gd name="T28" fmla="*/ 45 w 71"/>
                <a:gd name="T29" fmla="*/ 139 h 161"/>
                <a:gd name="T30" fmla="*/ 59 w 71"/>
                <a:gd name="T31" fmla="*/ 144 h 161"/>
                <a:gd name="T32" fmla="*/ 71 w 71"/>
                <a:gd name="T33" fmla="*/ 140 h 161"/>
                <a:gd name="T34" fmla="*/ 71 w 71"/>
                <a:gd name="T35" fmla="*/ 15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161">
                  <a:moveTo>
                    <a:pt x="71" y="157"/>
                  </a:moveTo>
                  <a:cubicBezTo>
                    <a:pt x="66" y="160"/>
                    <a:pt x="60" y="161"/>
                    <a:pt x="53" y="161"/>
                  </a:cubicBezTo>
                  <a:cubicBezTo>
                    <a:pt x="31" y="161"/>
                    <a:pt x="21" y="149"/>
                    <a:pt x="21" y="125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30"/>
                    <a:pt x="42" y="136"/>
                    <a:pt x="45" y="139"/>
                  </a:cubicBezTo>
                  <a:cubicBezTo>
                    <a:pt x="47" y="142"/>
                    <a:pt x="52" y="144"/>
                    <a:pt x="59" y="144"/>
                  </a:cubicBezTo>
                  <a:cubicBezTo>
                    <a:pt x="63" y="144"/>
                    <a:pt x="68" y="143"/>
                    <a:pt x="71" y="140"/>
                  </a:cubicBezTo>
                  <a:lnTo>
                    <a:pt x="71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46"/>
            <p:cNvSpPr>
              <a:spLocks noEditPoints="1"/>
            </p:cNvSpPr>
            <p:nvPr userDrawn="1"/>
          </p:nvSpPr>
          <p:spPr bwMode="auto">
            <a:xfrm>
              <a:off x="3030" y="3939"/>
              <a:ext cx="284" cy="302"/>
            </a:xfrm>
            <a:custGeom>
              <a:avLst/>
              <a:gdLst>
                <a:gd name="T0" fmla="*/ 120 w 120"/>
                <a:gd name="T1" fmla="*/ 64 h 128"/>
                <a:gd name="T2" fmla="*/ 104 w 120"/>
                <a:gd name="T3" fmla="*/ 110 h 128"/>
                <a:gd name="T4" fmla="*/ 59 w 120"/>
                <a:gd name="T5" fmla="*/ 128 h 128"/>
                <a:gd name="T6" fmla="*/ 16 w 120"/>
                <a:gd name="T7" fmla="*/ 111 h 128"/>
                <a:gd name="T8" fmla="*/ 0 w 120"/>
                <a:gd name="T9" fmla="*/ 65 h 128"/>
                <a:gd name="T10" fmla="*/ 17 w 120"/>
                <a:gd name="T11" fmla="*/ 18 h 128"/>
                <a:gd name="T12" fmla="*/ 62 w 120"/>
                <a:gd name="T13" fmla="*/ 0 h 128"/>
                <a:gd name="T14" fmla="*/ 105 w 120"/>
                <a:gd name="T15" fmla="*/ 17 h 128"/>
                <a:gd name="T16" fmla="*/ 120 w 120"/>
                <a:gd name="T17" fmla="*/ 64 h 128"/>
                <a:gd name="T18" fmla="*/ 100 w 120"/>
                <a:gd name="T19" fmla="*/ 64 h 128"/>
                <a:gd name="T20" fmla="*/ 90 w 120"/>
                <a:gd name="T21" fmla="*/ 29 h 128"/>
                <a:gd name="T22" fmla="*/ 61 w 120"/>
                <a:gd name="T23" fmla="*/ 17 h 128"/>
                <a:gd name="T24" fmla="*/ 31 w 120"/>
                <a:gd name="T25" fmla="*/ 29 h 128"/>
                <a:gd name="T26" fmla="*/ 20 w 120"/>
                <a:gd name="T27" fmla="*/ 65 h 128"/>
                <a:gd name="T28" fmla="*/ 31 w 120"/>
                <a:gd name="T29" fmla="*/ 99 h 128"/>
                <a:gd name="T30" fmla="*/ 61 w 120"/>
                <a:gd name="T31" fmla="*/ 111 h 128"/>
                <a:gd name="T32" fmla="*/ 90 w 120"/>
                <a:gd name="T33" fmla="*/ 99 h 128"/>
                <a:gd name="T34" fmla="*/ 100 w 120"/>
                <a:gd name="T35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20" y="64"/>
                  </a:moveTo>
                  <a:cubicBezTo>
                    <a:pt x="120" y="83"/>
                    <a:pt x="115" y="99"/>
                    <a:pt x="104" y="110"/>
                  </a:cubicBezTo>
                  <a:cubicBezTo>
                    <a:pt x="93" y="122"/>
                    <a:pt x="78" y="128"/>
                    <a:pt x="59" y="128"/>
                  </a:cubicBezTo>
                  <a:cubicBezTo>
                    <a:pt x="41" y="128"/>
                    <a:pt x="27" y="122"/>
                    <a:pt x="16" y="111"/>
                  </a:cubicBezTo>
                  <a:cubicBezTo>
                    <a:pt x="5" y="99"/>
                    <a:pt x="0" y="84"/>
                    <a:pt x="0" y="65"/>
                  </a:cubicBezTo>
                  <a:cubicBezTo>
                    <a:pt x="0" y="45"/>
                    <a:pt x="5" y="29"/>
                    <a:pt x="17" y="18"/>
                  </a:cubicBezTo>
                  <a:cubicBezTo>
                    <a:pt x="28" y="6"/>
                    <a:pt x="43" y="0"/>
                    <a:pt x="62" y="0"/>
                  </a:cubicBezTo>
                  <a:cubicBezTo>
                    <a:pt x="80" y="0"/>
                    <a:pt x="95" y="6"/>
                    <a:pt x="105" y="17"/>
                  </a:cubicBezTo>
                  <a:cubicBezTo>
                    <a:pt x="115" y="28"/>
                    <a:pt x="120" y="44"/>
                    <a:pt x="120" y="64"/>
                  </a:cubicBezTo>
                  <a:close/>
                  <a:moveTo>
                    <a:pt x="100" y="64"/>
                  </a:moveTo>
                  <a:cubicBezTo>
                    <a:pt x="100" y="49"/>
                    <a:pt x="97" y="37"/>
                    <a:pt x="90" y="29"/>
                  </a:cubicBezTo>
                  <a:cubicBezTo>
                    <a:pt x="83" y="21"/>
                    <a:pt x="73" y="17"/>
                    <a:pt x="61" y="17"/>
                  </a:cubicBezTo>
                  <a:cubicBezTo>
                    <a:pt x="48" y="17"/>
                    <a:pt x="38" y="21"/>
                    <a:pt x="31" y="29"/>
                  </a:cubicBezTo>
                  <a:cubicBezTo>
                    <a:pt x="24" y="38"/>
                    <a:pt x="20" y="50"/>
                    <a:pt x="20" y="65"/>
                  </a:cubicBezTo>
                  <a:cubicBezTo>
                    <a:pt x="20" y="79"/>
                    <a:pt x="24" y="91"/>
                    <a:pt x="31" y="99"/>
                  </a:cubicBezTo>
                  <a:cubicBezTo>
                    <a:pt x="38" y="107"/>
                    <a:pt x="48" y="111"/>
                    <a:pt x="61" y="111"/>
                  </a:cubicBezTo>
                  <a:cubicBezTo>
                    <a:pt x="74" y="111"/>
                    <a:pt x="83" y="107"/>
                    <a:pt x="90" y="99"/>
                  </a:cubicBezTo>
                  <a:cubicBezTo>
                    <a:pt x="97" y="91"/>
                    <a:pt x="100" y="79"/>
                    <a:pt x="10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47"/>
            <p:cNvSpPr>
              <a:spLocks/>
            </p:cNvSpPr>
            <p:nvPr userDrawn="1"/>
          </p:nvSpPr>
          <p:spPr bwMode="auto">
            <a:xfrm>
              <a:off x="3349" y="4170"/>
              <a:ext cx="78" cy="140"/>
            </a:xfrm>
            <a:custGeom>
              <a:avLst/>
              <a:gdLst>
                <a:gd name="T0" fmla="*/ 78 w 78"/>
                <a:gd name="T1" fmla="*/ 0 h 140"/>
                <a:gd name="T2" fmla="*/ 33 w 78"/>
                <a:gd name="T3" fmla="*/ 140 h 140"/>
                <a:gd name="T4" fmla="*/ 0 w 78"/>
                <a:gd name="T5" fmla="*/ 140 h 140"/>
                <a:gd name="T6" fmla="*/ 33 w 78"/>
                <a:gd name="T7" fmla="*/ 0 h 140"/>
                <a:gd name="T8" fmla="*/ 78 w 78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40">
                  <a:moveTo>
                    <a:pt x="78" y="0"/>
                  </a:moveTo>
                  <a:lnTo>
                    <a:pt x="33" y="140"/>
                  </a:lnTo>
                  <a:lnTo>
                    <a:pt x="0" y="140"/>
                  </a:lnTo>
                  <a:lnTo>
                    <a:pt x="33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Freeform 48"/>
            <p:cNvSpPr>
              <a:spLocks/>
            </p:cNvSpPr>
            <p:nvPr userDrawn="1"/>
          </p:nvSpPr>
          <p:spPr bwMode="auto">
            <a:xfrm>
              <a:off x="3626" y="3823"/>
              <a:ext cx="300" cy="418"/>
            </a:xfrm>
            <a:custGeom>
              <a:avLst/>
              <a:gdLst>
                <a:gd name="T0" fmla="*/ 127 w 127"/>
                <a:gd name="T1" fmla="*/ 167 h 177"/>
                <a:gd name="T2" fmla="*/ 80 w 127"/>
                <a:gd name="T3" fmla="*/ 177 h 177"/>
                <a:gd name="T4" fmla="*/ 38 w 127"/>
                <a:gd name="T5" fmla="*/ 166 h 177"/>
                <a:gd name="T6" fmla="*/ 10 w 127"/>
                <a:gd name="T7" fmla="*/ 136 h 177"/>
                <a:gd name="T8" fmla="*/ 0 w 127"/>
                <a:gd name="T9" fmla="*/ 92 h 177"/>
                <a:gd name="T10" fmla="*/ 11 w 127"/>
                <a:gd name="T11" fmla="*/ 45 h 177"/>
                <a:gd name="T12" fmla="*/ 42 w 127"/>
                <a:gd name="T13" fmla="*/ 12 h 177"/>
                <a:gd name="T14" fmla="*/ 87 w 127"/>
                <a:gd name="T15" fmla="*/ 0 h 177"/>
                <a:gd name="T16" fmla="*/ 127 w 127"/>
                <a:gd name="T17" fmla="*/ 7 h 177"/>
                <a:gd name="T18" fmla="*/ 127 w 127"/>
                <a:gd name="T19" fmla="*/ 29 h 177"/>
                <a:gd name="T20" fmla="*/ 87 w 127"/>
                <a:gd name="T21" fmla="*/ 18 h 177"/>
                <a:gd name="T22" fmla="*/ 52 w 127"/>
                <a:gd name="T23" fmla="*/ 27 h 177"/>
                <a:gd name="T24" fmla="*/ 29 w 127"/>
                <a:gd name="T25" fmla="*/ 53 h 177"/>
                <a:gd name="T26" fmla="*/ 21 w 127"/>
                <a:gd name="T27" fmla="*/ 91 h 177"/>
                <a:gd name="T28" fmla="*/ 28 w 127"/>
                <a:gd name="T29" fmla="*/ 127 h 177"/>
                <a:gd name="T30" fmla="*/ 50 w 127"/>
                <a:gd name="T31" fmla="*/ 151 h 177"/>
                <a:gd name="T32" fmla="*/ 83 w 127"/>
                <a:gd name="T33" fmla="*/ 159 h 177"/>
                <a:gd name="T34" fmla="*/ 127 w 127"/>
                <a:gd name="T35" fmla="*/ 148 h 177"/>
                <a:gd name="T36" fmla="*/ 127 w 127"/>
                <a:gd name="T37" fmla="*/ 16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177">
                  <a:moveTo>
                    <a:pt x="127" y="167"/>
                  </a:moveTo>
                  <a:cubicBezTo>
                    <a:pt x="115" y="174"/>
                    <a:pt x="99" y="177"/>
                    <a:pt x="80" y="177"/>
                  </a:cubicBezTo>
                  <a:cubicBezTo>
                    <a:pt x="64" y="177"/>
                    <a:pt x="50" y="174"/>
                    <a:pt x="38" y="166"/>
                  </a:cubicBezTo>
                  <a:cubicBezTo>
                    <a:pt x="26" y="159"/>
                    <a:pt x="16" y="149"/>
                    <a:pt x="10" y="136"/>
                  </a:cubicBezTo>
                  <a:cubicBezTo>
                    <a:pt x="3" y="123"/>
                    <a:pt x="0" y="109"/>
                    <a:pt x="0" y="92"/>
                  </a:cubicBezTo>
                  <a:cubicBezTo>
                    <a:pt x="0" y="74"/>
                    <a:pt x="3" y="59"/>
                    <a:pt x="11" y="45"/>
                  </a:cubicBezTo>
                  <a:cubicBezTo>
                    <a:pt x="18" y="31"/>
                    <a:pt x="29" y="20"/>
                    <a:pt x="42" y="12"/>
                  </a:cubicBezTo>
                  <a:cubicBezTo>
                    <a:pt x="55" y="4"/>
                    <a:pt x="70" y="0"/>
                    <a:pt x="87" y="0"/>
                  </a:cubicBezTo>
                  <a:cubicBezTo>
                    <a:pt x="103" y="0"/>
                    <a:pt x="116" y="3"/>
                    <a:pt x="127" y="7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15" y="22"/>
                    <a:pt x="101" y="18"/>
                    <a:pt x="87" y="18"/>
                  </a:cubicBezTo>
                  <a:cubicBezTo>
                    <a:pt x="74" y="18"/>
                    <a:pt x="62" y="21"/>
                    <a:pt x="52" y="27"/>
                  </a:cubicBezTo>
                  <a:cubicBezTo>
                    <a:pt x="42" y="33"/>
                    <a:pt x="34" y="42"/>
                    <a:pt x="29" y="53"/>
                  </a:cubicBezTo>
                  <a:cubicBezTo>
                    <a:pt x="23" y="64"/>
                    <a:pt x="21" y="76"/>
                    <a:pt x="21" y="91"/>
                  </a:cubicBezTo>
                  <a:cubicBezTo>
                    <a:pt x="21" y="104"/>
                    <a:pt x="23" y="116"/>
                    <a:pt x="28" y="127"/>
                  </a:cubicBezTo>
                  <a:cubicBezTo>
                    <a:pt x="34" y="137"/>
                    <a:pt x="41" y="145"/>
                    <a:pt x="50" y="151"/>
                  </a:cubicBezTo>
                  <a:cubicBezTo>
                    <a:pt x="60" y="156"/>
                    <a:pt x="71" y="159"/>
                    <a:pt x="83" y="159"/>
                  </a:cubicBezTo>
                  <a:cubicBezTo>
                    <a:pt x="100" y="159"/>
                    <a:pt x="115" y="155"/>
                    <a:pt x="127" y="148"/>
                  </a:cubicBezTo>
                  <a:lnTo>
                    <a:pt x="127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Freeform 49"/>
            <p:cNvSpPr>
              <a:spLocks noEditPoints="1"/>
            </p:cNvSpPr>
            <p:nvPr userDrawn="1"/>
          </p:nvSpPr>
          <p:spPr bwMode="auto">
            <a:xfrm>
              <a:off x="3979" y="3939"/>
              <a:ext cx="229" cy="302"/>
            </a:xfrm>
            <a:custGeom>
              <a:avLst/>
              <a:gdLst>
                <a:gd name="T0" fmla="*/ 97 w 97"/>
                <a:gd name="T1" fmla="*/ 125 h 128"/>
                <a:gd name="T2" fmla="*/ 77 w 97"/>
                <a:gd name="T3" fmla="*/ 125 h 128"/>
                <a:gd name="T4" fmla="*/ 77 w 97"/>
                <a:gd name="T5" fmla="*/ 106 h 128"/>
                <a:gd name="T6" fmla="*/ 77 w 97"/>
                <a:gd name="T7" fmla="*/ 106 h 128"/>
                <a:gd name="T8" fmla="*/ 39 w 97"/>
                <a:gd name="T9" fmla="*/ 128 h 128"/>
                <a:gd name="T10" fmla="*/ 11 w 97"/>
                <a:gd name="T11" fmla="*/ 118 h 128"/>
                <a:gd name="T12" fmla="*/ 0 w 97"/>
                <a:gd name="T13" fmla="*/ 93 h 128"/>
                <a:gd name="T14" fmla="*/ 41 w 97"/>
                <a:gd name="T15" fmla="*/ 53 h 128"/>
                <a:gd name="T16" fmla="*/ 77 w 97"/>
                <a:gd name="T17" fmla="*/ 48 h 128"/>
                <a:gd name="T18" fmla="*/ 52 w 97"/>
                <a:gd name="T19" fmla="*/ 17 h 128"/>
                <a:gd name="T20" fmla="*/ 12 w 97"/>
                <a:gd name="T21" fmla="*/ 32 h 128"/>
                <a:gd name="T22" fmla="*/ 12 w 97"/>
                <a:gd name="T23" fmla="*/ 12 h 128"/>
                <a:gd name="T24" fmla="*/ 31 w 97"/>
                <a:gd name="T25" fmla="*/ 4 h 128"/>
                <a:gd name="T26" fmla="*/ 54 w 97"/>
                <a:gd name="T27" fmla="*/ 0 h 128"/>
                <a:gd name="T28" fmla="*/ 97 w 97"/>
                <a:gd name="T29" fmla="*/ 46 h 128"/>
                <a:gd name="T30" fmla="*/ 97 w 97"/>
                <a:gd name="T31" fmla="*/ 125 h 128"/>
                <a:gd name="T32" fmla="*/ 77 w 97"/>
                <a:gd name="T33" fmla="*/ 63 h 128"/>
                <a:gd name="T34" fmla="*/ 48 w 97"/>
                <a:gd name="T35" fmla="*/ 68 h 128"/>
                <a:gd name="T36" fmla="*/ 27 w 97"/>
                <a:gd name="T37" fmla="*/ 75 h 128"/>
                <a:gd name="T38" fmla="*/ 20 w 97"/>
                <a:gd name="T39" fmla="*/ 91 h 128"/>
                <a:gd name="T40" fmla="*/ 27 w 97"/>
                <a:gd name="T41" fmla="*/ 106 h 128"/>
                <a:gd name="T42" fmla="*/ 44 w 97"/>
                <a:gd name="T43" fmla="*/ 111 h 128"/>
                <a:gd name="T44" fmla="*/ 68 w 97"/>
                <a:gd name="T45" fmla="*/ 101 h 128"/>
                <a:gd name="T46" fmla="*/ 77 w 97"/>
                <a:gd name="T47" fmla="*/ 76 h 128"/>
                <a:gd name="T48" fmla="*/ 77 w 97"/>
                <a:gd name="T49" fmla="*/ 6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" h="128">
                  <a:moveTo>
                    <a:pt x="97" y="125"/>
                  </a:moveTo>
                  <a:cubicBezTo>
                    <a:pt x="77" y="125"/>
                    <a:pt x="77" y="125"/>
                    <a:pt x="77" y="12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68" y="121"/>
                    <a:pt x="56" y="128"/>
                    <a:pt x="39" y="128"/>
                  </a:cubicBezTo>
                  <a:cubicBezTo>
                    <a:pt x="28" y="128"/>
                    <a:pt x="18" y="125"/>
                    <a:pt x="11" y="118"/>
                  </a:cubicBezTo>
                  <a:cubicBezTo>
                    <a:pt x="4" y="112"/>
                    <a:pt x="0" y="103"/>
                    <a:pt x="0" y="93"/>
                  </a:cubicBezTo>
                  <a:cubicBezTo>
                    <a:pt x="0" y="70"/>
                    <a:pt x="14" y="57"/>
                    <a:pt x="41" y="53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27"/>
                    <a:pt x="69" y="17"/>
                    <a:pt x="52" y="17"/>
                  </a:cubicBezTo>
                  <a:cubicBezTo>
                    <a:pt x="38" y="17"/>
                    <a:pt x="24" y="22"/>
                    <a:pt x="12" y="3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6" y="9"/>
                    <a:pt x="22" y="6"/>
                    <a:pt x="31" y="4"/>
                  </a:cubicBezTo>
                  <a:cubicBezTo>
                    <a:pt x="39" y="1"/>
                    <a:pt x="47" y="0"/>
                    <a:pt x="54" y="0"/>
                  </a:cubicBezTo>
                  <a:cubicBezTo>
                    <a:pt x="83" y="0"/>
                    <a:pt x="97" y="15"/>
                    <a:pt x="97" y="46"/>
                  </a:cubicBezTo>
                  <a:lnTo>
                    <a:pt x="97" y="125"/>
                  </a:lnTo>
                  <a:close/>
                  <a:moveTo>
                    <a:pt x="77" y="63"/>
                  </a:moveTo>
                  <a:cubicBezTo>
                    <a:pt x="48" y="68"/>
                    <a:pt x="48" y="68"/>
                    <a:pt x="48" y="68"/>
                  </a:cubicBezTo>
                  <a:cubicBezTo>
                    <a:pt x="38" y="69"/>
                    <a:pt x="31" y="71"/>
                    <a:pt x="27" y="75"/>
                  </a:cubicBezTo>
                  <a:cubicBezTo>
                    <a:pt x="23" y="78"/>
                    <a:pt x="20" y="84"/>
                    <a:pt x="20" y="91"/>
                  </a:cubicBezTo>
                  <a:cubicBezTo>
                    <a:pt x="20" y="97"/>
                    <a:pt x="23" y="102"/>
                    <a:pt x="27" y="106"/>
                  </a:cubicBezTo>
                  <a:cubicBezTo>
                    <a:pt x="31" y="110"/>
                    <a:pt x="37" y="111"/>
                    <a:pt x="44" y="111"/>
                  </a:cubicBezTo>
                  <a:cubicBezTo>
                    <a:pt x="54" y="111"/>
                    <a:pt x="62" y="108"/>
                    <a:pt x="68" y="101"/>
                  </a:cubicBezTo>
                  <a:cubicBezTo>
                    <a:pt x="74" y="94"/>
                    <a:pt x="77" y="86"/>
                    <a:pt x="77" y="76"/>
                  </a:cubicBezTo>
                  <a:lnTo>
                    <a:pt x="77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Freeform 50"/>
            <p:cNvSpPr>
              <a:spLocks/>
            </p:cNvSpPr>
            <p:nvPr userDrawn="1"/>
          </p:nvSpPr>
          <p:spPr bwMode="auto">
            <a:xfrm>
              <a:off x="4296" y="3939"/>
              <a:ext cx="238" cy="295"/>
            </a:xfrm>
            <a:custGeom>
              <a:avLst/>
              <a:gdLst>
                <a:gd name="T0" fmla="*/ 101 w 101"/>
                <a:gd name="T1" fmla="*/ 125 h 125"/>
                <a:gd name="T2" fmla="*/ 82 w 101"/>
                <a:gd name="T3" fmla="*/ 125 h 125"/>
                <a:gd name="T4" fmla="*/ 82 w 101"/>
                <a:gd name="T5" fmla="*/ 55 h 125"/>
                <a:gd name="T6" fmla="*/ 53 w 101"/>
                <a:gd name="T7" fmla="*/ 17 h 125"/>
                <a:gd name="T8" fmla="*/ 29 w 101"/>
                <a:gd name="T9" fmla="*/ 28 h 125"/>
                <a:gd name="T10" fmla="*/ 19 w 101"/>
                <a:gd name="T11" fmla="*/ 55 h 125"/>
                <a:gd name="T12" fmla="*/ 19 w 101"/>
                <a:gd name="T13" fmla="*/ 125 h 125"/>
                <a:gd name="T14" fmla="*/ 0 w 101"/>
                <a:gd name="T15" fmla="*/ 125 h 125"/>
                <a:gd name="T16" fmla="*/ 0 w 101"/>
                <a:gd name="T17" fmla="*/ 3 h 125"/>
                <a:gd name="T18" fmla="*/ 19 w 101"/>
                <a:gd name="T19" fmla="*/ 3 h 125"/>
                <a:gd name="T20" fmla="*/ 19 w 101"/>
                <a:gd name="T21" fmla="*/ 23 h 125"/>
                <a:gd name="T22" fmla="*/ 20 w 101"/>
                <a:gd name="T23" fmla="*/ 23 h 125"/>
                <a:gd name="T24" fmla="*/ 60 w 101"/>
                <a:gd name="T25" fmla="*/ 0 h 125"/>
                <a:gd name="T26" fmla="*/ 91 w 101"/>
                <a:gd name="T27" fmla="*/ 13 h 125"/>
                <a:gd name="T28" fmla="*/ 101 w 101"/>
                <a:gd name="T29" fmla="*/ 50 h 125"/>
                <a:gd name="T30" fmla="*/ 101 w 101"/>
                <a:gd name="T31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25">
                  <a:moveTo>
                    <a:pt x="101" y="125"/>
                  </a:moveTo>
                  <a:cubicBezTo>
                    <a:pt x="82" y="125"/>
                    <a:pt x="82" y="125"/>
                    <a:pt x="82" y="125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82" y="30"/>
                    <a:pt x="72" y="17"/>
                    <a:pt x="53" y="17"/>
                  </a:cubicBezTo>
                  <a:cubicBezTo>
                    <a:pt x="44" y="17"/>
                    <a:pt x="36" y="20"/>
                    <a:pt x="29" y="28"/>
                  </a:cubicBezTo>
                  <a:cubicBezTo>
                    <a:pt x="23" y="35"/>
                    <a:pt x="19" y="44"/>
                    <a:pt x="19" y="55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9" y="8"/>
                    <a:pt x="42" y="0"/>
                    <a:pt x="60" y="0"/>
                  </a:cubicBezTo>
                  <a:cubicBezTo>
                    <a:pt x="73" y="0"/>
                    <a:pt x="84" y="4"/>
                    <a:pt x="91" y="13"/>
                  </a:cubicBezTo>
                  <a:cubicBezTo>
                    <a:pt x="98" y="22"/>
                    <a:pt x="101" y="34"/>
                    <a:pt x="101" y="50"/>
                  </a:cubicBezTo>
                  <a:lnTo>
                    <a:pt x="10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Freeform 51"/>
            <p:cNvSpPr>
              <a:spLocks noEditPoints="1"/>
            </p:cNvSpPr>
            <p:nvPr userDrawn="1"/>
          </p:nvSpPr>
          <p:spPr bwMode="auto">
            <a:xfrm>
              <a:off x="4598" y="3939"/>
              <a:ext cx="227" cy="302"/>
            </a:xfrm>
            <a:custGeom>
              <a:avLst/>
              <a:gdLst>
                <a:gd name="T0" fmla="*/ 96 w 96"/>
                <a:gd name="T1" fmla="*/ 125 h 128"/>
                <a:gd name="T2" fmla="*/ 77 w 96"/>
                <a:gd name="T3" fmla="*/ 125 h 128"/>
                <a:gd name="T4" fmla="*/ 77 w 96"/>
                <a:gd name="T5" fmla="*/ 106 h 128"/>
                <a:gd name="T6" fmla="*/ 76 w 96"/>
                <a:gd name="T7" fmla="*/ 106 h 128"/>
                <a:gd name="T8" fmla="*/ 39 w 96"/>
                <a:gd name="T9" fmla="*/ 128 h 128"/>
                <a:gd name="T10" fmla="*/ 11 w 96"/>
                <a:gd name="T11" fmla="*/ 118 h 128"/>
                <a:gd name="T12" fmla="*/ 0 w 96"/>
                <a:gd name="T13" fmla="*/ 93 h 128"/>
                <a:gd name="T14" fmla="*/ 40 w 96"/>
                <a:gd name="T15" fmla="*/ 53 h 128"/>
                <a:gd name="T16" fmla="*/ 77 w 96"/>
                <a:gd name="T17" fmla="*/ 48 h 128"/>
                <a:gd name="T18" fmla="*/ 52 w 96"/>
                <a:gd name="T19" fmla="*/ 17 h 128"/>
                <a:gd name="T20" fmla="*/ 12 w 96"/>
                <a:gd name="T21" fmla="*/ 32 h 128"/>
                <a:gd name="T22" fmla="*/ 12 w 96"/>
                <a:gd name="T23" fmla="*/ 12 h 128"/>
                <a:gd name="T24" fmla="*/ 30 w 96"/>
                <a:gd name="T25" fmla="*/ 4 h 128"/>
                <a:gd name="T26" fmla="*/ 53 w 96"/>
                <a:gd name="T27" fmla="*/ 0 h 128"/>
                <a:gd name="T28" fmla="*/ 96 w 96"/>
                <a:gd name="T29" fmla="*/ 46 h 128"/>
                <a:gd name="T30" fmla="*/ 96 w 96"/>
                <a:gd name="T31" fmla="*/ 125 h 128"/>
                <a:gd name="T32" fmla="*/ 77 w 96"/>
                <a:gd name="T33" fmla="*/ 63 h 128"/>
                <a:gd name="T34" fmla="*/ 47 w 96"/>
                <a:gd name="T35" fmla="*/ 68 h 128"/>
                <a:gd name="T36" fmla="*/ 26 w 96"/>
                <a:gd name="T37" fmla="*/ 75 h 128"/>
                <a:gd name="T38" fmla="*/ 20 w 96"/>
                <a:gd name="T39" fmla="*/ 91 h 128"/>
                <a:gd name="T40" fmla="*/ 27 w 96"/>
                <a:gd name="T41" fmla="*/ 106 h 128"/>
                <a:gd name="T42" fmla="*/ 43 w 96"/>
                <a:gd name="T43" fmla="*/ 111 h 128"/>
                <a:gd name="T44" fmla="*/ 67 w 96"/>
                <a:gd name="T45" fmla="*/ 101 h 128"/>
                <a:gd name="T46" fmla="*/ 77 w 96"/>
                <a:gd name="T47" fmla="*/ 76 h 128"/>
                <a:gd name="T48" fmla="*/ 77 w 96"/>
                <a:gd name="T49" fmla="*/ 6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6" h="128">
                  <a:moveTo>
                    <a:pt x="96" y="125"/>
                  </a:moveTo>
                  <a:cubicBezTo>
                    <a:pt x="77" y="125"/>
                    <a:pt x="77" y="125"/>
                    <a:pt x="77" y="12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68" y="121"/>
                    <a:pt x="55" y="128"/>
                    <a:pt x="39" y="128"/>
                  </a:cubicBezTo>
                  <a:cubicBezTo>
                    <a:pt x="27" y="128"/>
                    <a:pt x="18" y="125"/>
                    <a:pt x="11" y="118"/>
                  </a:cubicBezTo>
                  <a:cubicBezTo>
                    <a:pt x="3" y="112"/>
                    <a:pt x="0" y="103"/>
                    <a:pt x="0" y="93"/>
                  </a:cubicBezTo>
                  <a:cubicBezTo>
                    <a:pt x="0" y="70"/>
                    <a:pt x="13" y="57"/>
                    <a:pt x="40" y="53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27"/>
                    <a:pt x="68" y="17"/>
                    <a:pt x="52" y="17"/>
                  </a:cubicBezTo>
                  <a:cubicBezTo>
                    <a:pt x="37" y="17"/>
                    <a:pt x="24" y="22"/>
                    <a:pt x="12" y="3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9"/>
                    <a:pt x="22" y="6"/>
                    <a:pt x="30" y="4"/>
                  </a:cubicBezTo>
                  <a:cubicBezTo>
                    <a:pt x="39" y="1"/>
                    <a:pt x="47" y="0"/>
                    <a:pt x="53" y="0"/>
                  </a:cubicBezTo>
                  <a:cubicBezTo>
                    <a:pt x="82" y="0"/>
                    <a:pt x="96" y="15"/>
                    <a:pt x="96" y="46"/>
                  </a:cubicBezTo>
                  <a:lnTo>
                    <a:pt x="96" y="125"/>
                  </a:lnTo>
                  <a:close/>
                  <a:moveTo>
                    <a:pt x="77" y="63"/>
                  </a:moveTo>
                  <a:cubicBezTo>
                    <a:pt x="47" y="68"/>
                    <a:pt x="47" y="68"/>
                    <a:pt x="47" y="68"/>
                  </a:cubicBezTo>
                  <a:cubicBezTo>
                    <a:pt x="37" y="69"/>
                    <a:pt x="30" y="71"/>
                    <a:pt x="26" y="75"/>
                  </a:cubicBezTo>
                  <a:cubicBezTo>
                    <a:pt x="22" y="78"/>
                    <a:pt x="20" y="84"/>
                    <a:pt x="20" y="91"/>
                  </a:cubicBezTo>
                  <a:cubicBezTo>
                    <a:pt x="20" y="97"/>
                    <a:pt x="22" y="102"/>
                    <a:pt x="27" y="106"/>
                  </a:cubicBezTo>
                  <a:cubicBezTo>
                    <a:pt x="31" y="110"/>
                    <a:pt x="37" y="111"/>
                    <a:pt x="43" y="111"/>
                  </a:cubicBezTo>
                  <a:cubicBezTo>
                    <a:pt x="53" y="111"/>
                    <a:pt x="61" y="108"/>
                    <a:pt x="67" y="101"/>
                  </a:cubicBezTo>
                  <a:cubicBezTo>
                    <a:pt x="74" y="94"/>
                    <a:pt x="77" y="86"/>
                    <a:pt x="77" y="76"/>
                  </a:cubicBezTo>
                  <a:lnTo>
                    <a:pt x="77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52"/>
            <p:cNvSpPr>
              <a:spLocks noEditPoints="1"/>
            </p:cNvSpPr>
            <p:nvPr userDrawn="1"/>
          </p:nvSpPr>
          <p:spPr bwMode="auto">
            <a:xfrm>
              <a:off x="4892" y="3806"/>
              <a:ext cx="267" cy="435"/>
            </a:xfrm>
            <a:custGeom>
              <a:avLst/>
              <a:gdLst>
                <a:gd name="T0" fmla="*/ 113 w 113"/>
                <a:gd name="T1" fmla="*/ 181 h 184"/>
                <a:gd name="T2" fmla="*/ 93 w 113"/>
                <a:gd name="T3" fmla="*/ 181 h 184"/>
                <a:gd name="T4" fmla="*/ 93 w 113"/>
                <a:gd name="T5" fmla="*/ 160 h 184"/>
                <a:gd name="T6" fmla="*/ 92 w 113"/>
                <a:gd name="T7" fmla="*/ 160 h 184"/>
                <a:gd name="T8" fmla="*/ 51 w 113"/>
                <a:gd name="T9" fmla="*/ 184 h 184"/>
                <a:gd name="T10" fmla="*/ 14 w 113"/>
                <a:gd name="T11" fmla="*/ 167 h 184"/>
                <a:gd name="T12" fmla="*/ 0 w 113"/>
                <a:gd name="T13" fmla="*/ 123 h 184"/>
                <a:gd name="T14" fmla="*/ 15 w 113"/>
                <a:gd name="T15" fmla="*/ 74 h 184"/>
                <a:gd name="T16" fmla="*/ 56 w 113"/>
                <a:gd name="T17" fmla="*/ 56 h 184"/>
                <a:gd name="T18" fmla="*/ 92 w 113"/>
                <a:gd name="T19" fmla="*/ 76 h 184"/>
                <a:gd name="T20" fmla="*/ 93 w 113"/>
                <a:gd name="T21" fmla="*/ 76 h 184"/>
                <a:gd name="T22" fmla="*/ 93 w 113"/>
                <a:gd name="T23" fmla="*/ 0 h 184"/>
                <a:gd name="T24" fmla="*/ 113 w 113"/>
                <a:gd name="T25" fmla="*/ 0 h 184"/>
                <a:gd name="T26" fmla="*/ 113 w 113"/>
                <a:gd name="T27" fmla="*/ 181 h 184"/>
                <a:gd name="T28" fmla="*/ 93 w 113"/>
                <a:gd name="T29" fmla="*/ 126 h 184"/>
                <a:gd name="T30" fmla="*/ 93 w 113"/>
                <a:gd name="T31" fmla="*/ 108 h 184"/>
                <a:gd name="T32" fmla="*/ 83 w 113"/>
                <a:gd name="T33" fmla="*/ 83 h 184"/>
                <a:gd name="T34" fmla="*/ 58 w 113"/>
                <a:gd name="T35" fmla="*/ 73 h 184"/>
                <a:gd name="T36" fmla="*/ 30 w 113"/>
                <a:gd name="T37" fmla="*/ 86 h 184"/>
                <a:gd name="T38" fmla="*/ 20 w 113"/>
                <a:gd name="T39" fmla="*/ 122 h 184"/>
                <a:gd name="T40" fmla="*/ 30 w 113"/>
                <a:gd name="T41" fmla="*/ 155 h 184"/>
                <a:gd name="T42" fmla="*/ 56 w 113"/>
                <a:gd name="T43" fmla="*/ 167 h 184"/>
                <a:gd name="T44" fmla="*/ 83 w 113"/>
                <a:gd name="T45" fmla="*/ 156 h 184"/>
                <a:gd name="T46" fmla="*/ 93 w 113"/>
                <a:gd name="T47" fmla="*/ 12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3" h="184">
                  <a:moveTo>
                    <a:pt x="113" y="181"/>
                  </a:moveTo>
                  <a:cubicBezTo>
                    <a:pt x="93" y="181"/>
                    <a:pt x="93" y="181"/>
                    <a:pt x="93" y="181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83" y="176"/>
                    <a:pt x="69" y="184"/>
                    <a:pt x="51" y="184"/>
                  </a:cubicBezTo>
                  <a:cubicBezTo>
                    <a:pt x="35" y="184"/>
                    <a:pt x="23" y="179"/>
                    <a:pt x="14" y="167"/>
                  </a:cubicBezTo>
                  <a:cubicBezTo>
                    <a:pt x="5" y="156"/>
                    <a:pt x="0" y="142"/>
                    <a:pt x="0" y="123"/>
                  </a:cubicBezTo>
                  <a:cubicBezTo>
                    <a:pt x="0" y="103"/>
                    <a:pt x="5" y="87"/>
                    <a:pt x="15" y="74"/>
                  </a:cubicBezTo>
                  <a:cubicBezTo>
                    <a:pt x="25" y="62"/>
                    <a:pt x="39" y="56"/>
                    <a:pt x="56" y="56"/>
                  </a:cubicBezTo>
                  <a:cubicBezTo>
                    <a:pt x="73" y="56"/>
                    <a:pt x="85" y="63"/>
                    <a:pt x="92" y="76"/>
                  </a:cubicBezTo>
                  <a:cubicBezTo>
                    <a:pt x="93" y="76"/>
                    <a:pt x="93" y="76"/>
                    <a:pt x="93" y="76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3" y="181"/>
                  </a:lnTo>
                  <a:close/>
                  <a:moveTo>
                    <a:pt x="93" y="126"/>
                  </a:moveTo>
                  <a:cubicBezTo>
                    <a:pt x="93" y="108"/>
                    <a:pt x="93" y="108"/>
                    <a:pt x="93" y="108"/>
                  </a:cubicBezTo>
                  <a:cubicBezTo>
                    <a:pt x="93" y="98"/>
                    <a:pt x="90" y="89"/>
                    <a:pt x="83" y="83"/>
                  </a:cubicBezTo>
                  <a:cubicBezTo>
                    <a:pt x="76" y="76"/>
                    <a:pt x="68" y="73"/>
                    <a:pt x="58" y="73"/>
                  </a:cubicBezTo>
                  <a:cubicBezTo>
                    <a:pt x="47" y="73"/>
                    <a:pt x="37" y="77"/>
                    <a:pt x="30" y="86"/>
                  </a:cubicBezTo>
                  <a:cubicBezTo>
                    <a:pt x="23" y="94"/>
                    <a:pt x="20" y="107"/>
                    <a:pt x="20" y="122"/>
                  </a:cubicBezTo>
                  <a:cubicBezTo>
                    <a:pt x="20" y="136"/>
                    <a:pt x="23" y="147"/>
                    <a:pt x="30" y="155"/>
                  </a:cubicBezTo>
                  <a:cubicBezTo>
                    <a:pt x="36" y="163"/>
                    <a:pt x="45" y="167"/>
                    <a:pt x="56" y="167"/>
                  </a:cubicBezTo>
                  <a:cubicBezTo>
                    <a:pt x="67" y="167"/>
                    <a:pt x="76" y="164"/>
                    <a:pt x="83" y="156"/>
                  </a:cubicBezTo>
                  <a:cubicBezTo>
                    <a:pt x="90" y="148"/>
                    <a:pt x="93" y="138"/>
                    <a:pt x="9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53"/>
            <p:cNvSpPr>
              <a:spLocks noEditPoints="1"/>
            </p:cNvSpPr>
            <p:nvPr userDrawn="1"/>
          </p:nvSpPr>
          <p:spPr bwMode="auto">
            <a:xfrm>
              <a:off x="5228" y="3939"/>
              <a:ext cx="229" cy="302"/>
            </a:xfrm>
            <a:custGeom>
              <a:avLst/>
              <a:gdLst>
                <a:gd name="T0" fmla="*/ 97 w 97"/>
                <a:gd name="T1" fmla="*/ 125 h 128"/>
                <a:gd name="T2" fmla="*/ 77 w 97"/>
                <a:gd name="T3" fmla="*/ 125 h 128"/>
                <a:gd name="T4" fmla="*/ 77 w 97"/>
                <a:gd name="T5" fmla="*/ 106 h 128"/>
                <a:gd name="T6" fmla="*/ 77 w 97"/>
                <a:gd name="T7" fmla="*/ 106 h 128"/>
                <a:gd name="T8" fmla="*/ 39 w 97"/>
                <a:gd name="T9" fmla="*/ 128 h 128"/>
                <a:gd name="T10" fmla="*/ 11 w 97"/>
                <a:gd name="T11" fmla="*/ 118 h 128"/>
                <a:gd name="T12" fmla="*/ 0 w 97"/>
                <a:gd name="T13" fmla="*/ 93 h 128"/>
                <a:gd name="T14" fmla="*/ 40 w 97"/>
                <a:gd name="T15" fmla="*/ 53 h 128"/>
                <a:gd name="T16" fmla="*/ 77 w 97"/>
                <a:gd name="T17" fmla="*/ 48 h 128"/>
                <a:gd name="T18" fmla="*/ 52 w 97"/>
                <a:gd name="T19" fmla="*/ 17 h 128"/>
                <a:gd name="T20" fmla="*/ 12 w 97"/>
                <a:gd name="T21" fmla="*/ 32 h 128"/>
                <a:gd name="T22" fmla="*/ 12 w 97"/>
                <a:gd name="T23" fmla="*/ 12 h 128"/>
                <a:gd name="T24" fmla="*/ 30 w 97"/>
                <a:gd name="T25" fmla="*/ 4 h 128"/>
                <a:gd name="T26" fmla="*/ 54 w 97"/>
                <a:gd name="T27" fmla="*/ 0 h 128"/>
                <a:gd name="T28" fmla="*/ 97 w 97"/>
                <a:gd name="T29" fmla="*/ 46 h 128"/>
                <a:gd name="T30" fmla="*/ 97 w 97"/>
                <a:gd name="T31" fmla="*/ 125 h 128"/>
                <a:gd name="T32" fmla="*/ 77 w 97"/>
                <a:gd name="T33" fmla="*/ 63 h 128"/>
                <a:gd name="T34" fmla="*/ 47 w 97"/>
                <a:gd name="T35" fmla="*/ 68 h 128"/>
                <a:gd name="T36" fmla="*/ 26 w 97"/>
                <a:gd name="T37" fmla="*/ 75 h 128"/>
                <a:gd name="T38" fmla="*/ 20 w 97"/>
                <a:gd name="T39" fmla="*/ 91 h 128"/>
                <a:gd name="T40" fmla="*/ 27 w 97"/>
                <a:gd name="T41" fmla="*/ 106 h 128"/>
                <a:gd name="T42" fmla="*/ 44 w 97"/>
                <a:gd name="T43" fmla="*/ 111 h 128"/>
                <a:gd name="T44" fmla="*/ 68 w 97"/>
                <a:gd name="T45" fmla="*/ 101 h 128"/>
                <a:gd name="T46" fmla="*/ 77 w 97"/>
                <a:gd name="T47" fmla="*/ 76 h 128"/>
                <a:gd name="T48" fmla="*/ 77 w 97"/>
                <a:gd name="T49" fmla="*/ 6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" h="128">
                  <a:moveTo>
                    <a:pt x="97" y="125"/>
                  </a:moveTo>
                  <a:cubicBezTo>
                    <a:pt x="77" y="125"/>
                    <a:pt x="77" y="125"/>
                    <a:pt x="77" y="12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68" y="121"/>
                    <a:pt x="56" y="128"/>
                    <a:pt x="39" y="128"/>
                  </a:cubicBezTo>
                  <a:cubicBezTo>
                    <a:pt x="27" y="128"/>
                    <a:pt x="18" y="125"/>
                    <a:pt x="11" y="118"/>
                  </a:cubicBezTo>
                  <a:cubicBezTo>
                    <a:pt x="4" y="112"/>
                    <a:pt x="0" y="103"/>
                    <a:pt x="0" y="93"/>
                  </a:cubicBezTo>
                  <a:cubicBezTo>
                    <a:pt x="0" y="70"/>
                    <a:pt x="14" y="57"/>
                    <a:pt x="40" y="53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27"/>
                    <a:pt x="69" y="17"/>
                    <a:pt x="52" y="17"/>
                  </a:cubicBezTo>
                  <a:cubicBezTo>
                    <a:pt x="37" y="17"/>
                    <a:pt x="24" y="22"/>
                    <a:pt x="12" y="3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6" y="9"/>
                    <a:pt x="22" y="6"/>
                    <a:pt x="30" y="4"/>
                  </a:cubicBezTo>
                  <a:cubicBezTo>
                    <a:pt x="39" y="1"/>
                    <a:pt x="47" y="0"/>
                    <a:pt x="54" y="0"/>
                  </a:cubicBezTo>
                  <a:cubicBezTo>
                    <a:pt x="82" y="0"/>
                    <a:pt x="97" y="15"/>
                    <a:pt x="97" y="46"/>
                  </a:cubicBezTo>
                  <a:lnTo>
                    <a:pt x="97" y="125"/>
                  </a:lnTo>
                  <a:close/>
                  <a:moveTo>
                    <a:pt x="77" y="63"/>
                  </a:moveTo>
                  <a:cubicBezTo>
                    <a:pt x="47" y="68"/>
                    <a:pt x="47" y="68"/>
                    <a:pt x="47" y="68"/>
                  </a:cubicBezTo>
                  <a:cubicBezTo>
                    <a:pt x="37" y="69"/>
                    <a:pt x="30" y="71"/>
                    <a:pt x="26" y="75"/>
                  </a:cubicBezTo>
                  <a:cubicBezTo>
                    <a:pt x="22" y="78"/>
                    <a:pt x="20" y="84"/>
                    <a:pt x="20" y="91"/>
                  </a:cubicBezTo>
                  <a:cubicBezTo>
                    <a:pt x="20" y="97"/>
                    <a:pt x="22" y="102"/>
                    <a:pt x="27" y="106"/>
                  </a:cubicBezTo>
                  <a:cubicBezTo>
                    <a:pt x="31" y="110"/>
                    <a:pt x="37" y="111"/>
                    <a:pt x="44" y="111"/>
                  </a:cubicBezTo>
                  <a:cubicBezTo>
                    <a:pt x="53" y="111"/>
                    <a:pt x="61" y="108"/>
                    <a:pt x="68" y="101"/>
                  </a:cubicBezTo>
                  <a:cubicBezTo>
                    <a:pt x="74" y="94"/>
                    <a:pt x="77" y="86"/>
                    <a:pt x="77" y="76"/>
                  </a:cubicBezTo>
                  <a:lnTo>
                    <a:pt x="77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54"/>
            <p:cNvSpPr>
              <a:spLocks/>
            </p:cNvSpPr>
            <p:nvPr userDrawn="1"/>
          </p:nvSpPr>
          <p:spPr bwMode="auto">
            <a:xfrm>
              <a:off x="1386" y="4610"/>
              <a:ext cx="151" cy="412"/>
            </a:xfrm>
            <a:custGeom>
              <a:avLst/>
              <a:gdLst>
                <a:gd name="T0" fmla="*/ 64 w 64"/>
                <a:gd name="T1" fmla="*/ 110 h 174"/>
                <a:gd name="T2" fmla="*/ 51 w 64"/>
                <a:gd name="T3" fmla="*/ 157 h 174"/>
                <a:gd name="T4" fmla="*/ 16 w 64"/>
                <a:gd name="T5" fmla="*/ 174 h 174"/>
                <a:gd name="T6" fmla="*/ 0 w 64"/>
                <a:gd name="T7" fmla="*/ 171 h 174"/>
                <a:gd name="T8" fmla="*/ 0 w 64"/>
                <a:gd name="T9" fmla="*/ 151 h 174"/>
                <a:gd name="T10" fmla="*/ 17 w 64"/>
                <a:gd name="T11" fmla="*/ 156 h 174"/>
                <a:gd name="T12" fmla="*/ 44 w 64"/>
                <a:gd name="T13" fmla="*/ 110 h 174"/>
                <a:gd name="T14" fmla="*/ 44 w 64"/>
                <a:gd name="T15" fmla="*/ 0 h 174"/>
                <a:gd name="T16" fmla="*/ 64 w 64"/>
                <a:gd name="T17" fmla="*/ 0 h 174"/>
                <a:gd name="T18" fmla="*/ 64 w 64"/>
                <a:gd name="T19" fmla="*/ 11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74">
                  <a:moveTo>
                    <a:pt x="64" y="110"/>
                  </a:moveTo>
                  <a:cubicBezTo>
                    <a:pt x="64" y="129"/>
                    <a:pt x="59" y="145"/>
                    <a:pt x="51" y="157"/>
                  </a:cubicBezTo>
                  <a:cubicBezTo>
                    <a:pt x="43" y="168"/>
                    <a:pt x="31" y="174"/>
                    <a:pt x="16" y="174"/>
                  </a:cubicBezTo>
                  <a:cubicBezTo>
                    <a:pt x="10" y="174"/>
                    <a:pt x="4" y="173"/>
                    <a:pt x="0" y="17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4" y="154"/>
                    <a:pt x="10" y="156"/>
                    <a:pt x="17" y="156"/>
                  </a:cubicBezTo>
                  <a:cubicBezTo>
                    <a:pt x="35" y="156"/>
                    <a:pt x="44" y="140"/>
                    <a:pt x="44" y="11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55"/>
            <p:cNvSpPr>
              <a:spLocks/>
            </p:cNvSpPr>
            <p:nvPr userDrawn="1"/>
          </p:nvSpPr>
          <p:spPr bwMode="auto">
            <a:xfrm>
              <a:off x="1627" y="4726"/>
              <a:ext cx="239" cy="296"/>
            </a:xfrm>
            <a:custGeom>
              <a:avLst/>
              <a:gdLst>
                <a:gd name="T0" fmla="*/ 101 w 101"/>
                <a:gd name="T1" fmla="*/ 122 h 125"/>
                <a:gd name="T2" fmla="*/ 82 w 101"/>
                <a:gd name="T3" fmla="*/ 122 h 125"/>
                <a:gd name="T4" fmla="*/ 82 w 101"/>
                <a:gd name="T5" fmla="*/ 103 h 125"/>
                <a:gd name="T6" fmla="*/ 81 w 101"/>
                <a:gd name="T7" fmla="*/ 103 h 125"/>
                <a:gd name="T8" fmla="*/ 43 w 101"/>
                <a:gd name="T9" fmla="*/ 125 h 125"/>
                <a:gd name="T10" fmla="*/ 0 w 101"/>
                <a:gd name="T11" fmla="*/ 73 h 125"/>
                <a:gd name="T12" fmla="*/ 0 w 101"/>
                <a:gd name="T13" fmla="*/ 0 h 125"/>
                <a:gd name="T14" fmla="*/ 19 w 101"/>
                <a:gd name="T15" fmla="*/ 0 h 125"/>
                <a:gd name="T16" fmla="*/ 19 w 101"/>
                <a:gd name="T17" fmla="*/ 70 h 125"/>
                <a:gd name="T18" fmla="*/ 49 w 101"/>
                <a:gd name="T19" fmla="*/ 108 h 125"/>
                <a:gd name="T20" fmla="*/ 72 w 101"/>
                <a:gd name="T21" fmla="*/ 98 h 125"/>
                <a:gd name="T22" fmla="*/ 82 w 101"/>
                <a:gd name="T23" fmla="*/ 70 h 125"/>
                <a:gd name="T24" fmla="*/ 82 w 101"/>
                <a:gd name="T25" fmla="*/ 0 h 125"/>
                <a:gd name="T26" fmla="*/ 101 w 101"/>
                <a:gd name="T27" fmla="*/ 0 h 125"/>
                <a:gd name="T28" fmla="*/ 101 w 101"/>
                <a:gd name="T29" fmla="*/ 1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125">
                  <a:moveTo>
                    <a:pt x="101" y="122"/>
                  </a:moveTo>
                  <a:cubicBezTo>
                    <a:pt x="82" y="122"/>
                    <a:pt x="82" y="122"/>
                    <a:pt x="82" y="122"/>
                  </a:cubicBezTo>
                  <a:cubicBezTo>
                    <a:pt x="82" y="103"/>
                    <a:pt x="82" y="103"/>
                    <a:pt x="82" y="103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73" y="117"/>
                    <a:pt x="60" y="125"/>
                    <a:pt x="43" y="125"/>
                  </a:cubicBezTo>
                  <a:cubicBezTo>
                    <a:pt x="14" y="125"/>
                    <a:pt x="0" y="108"/>
                    <a:pt x="0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9" y="95"/>
                    <a:pt x="29" y="108"/>
                    <a:pt x="49" y="108"/>
                  </a:cubicBezTo>
                  <a:cubicBezTo>
                    <a:pt x="59" y="108"/>
                    <a:pt x="66" y="105"/>
                    <a:pt x="72" y="98"/>
                  </a:cubicBezTo>
                  <a:cubicBezTo>
                    <a:pt x="78" y="91"/>
                    <a:pt x="82" y="81"/>
                    <a:pt x="82" y="7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Rectangle 56"/>
            <p:cNvSpPr>
              <a:spLocks noChangeArrowheads="1"/>
            </p:cNvSpPr>
            <p:nvPr userDrawn="1"/>
          </p:nvSpPr>
          <p:spPr bwMode="auto">
            <a:xfrm>
              <a:off x="1961" y="4587"/>
              <a:ext cx="45" cy="4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57"/>
            <p:cNvSpPr>
              <a:spLocks/>
            </p:cNvSpPr>
            <p:nvPr userDrawn="1"/>
          </p:nvSpPr>
          <p:spPr bwMode="auto">
            <a:xfrm>
              <a:off x="2058" y="4726"/>
              <a:ext cx="272" cy="423"/>
            </a:xfrm>
            <a:custGeom>
              <a:avLst/>
              <a:gdLst>
                <a:gd name="T0" fmla="*/ 115 w 115"/>
                <a:gd name="T1" fmla="*/ 0 h 179"/>
                <a:gd name="T2" fmla="*/ 59 w 115"/>
                <a:gd name="T3" fmla="*/ 141 h 179"/>
                <a:gd name="T4" fmla="*/ 17 w 115"/>
                <a:gd name="T5" fmla="*/ 179 h 179"/>
                <a:gd name="T6" fmla="*/ 4 w 115"/>
                <a:gd name="T7" fmla="*/ 178 h 179"/>
                <a:gd name="T8" fmla="*/ 4 w 115"/>
                <a:gd name="T9" fmla="*/ 160 h 179"/>
                <a:gd name="T10" fmla="*/ 15 w 115"/>
                <a:gd name="T11" fmla="*/ 162 h 179"/>
                <a:gd name="T12" fmla="*/ 38 w 115"/>
                <a:gd name="T13" fmla="*/ 145 h 179"/>
                <a:gd name="T14" fmla="*/ 47 w 115"/>
                <a:gd name="T15" fmla="*/ 122 h 179"/>
                <a:gd name="T16" fmla="*/ 0 w 115"/>
                <a:gd name="T17" fmla="*/ 0 h 179"/>
                <a:gd name="T18" fmla="*/ 21 w 115"/>
                <a:gd name="T19" fmla="*/ 0 h 179"/>
                <a:gd name="T20" fmla="*/ 54 w 115"/>
                <a:gd name="T21" fmla="*/ 94 h 179"/>
                <a:gd name="T22" fmla="*/ 57 w 115"/>
                <a:gd name="T23" fmla="*/ 103 h 179"/>
                <a:gd name="T24" fmla="*/ 58 w 115"/>
                <a:gd name="T25" fmla="*/ 103 h 179"/>
                <a:gd name="T26" fmla="*/ 60 w 115"/>
                <a:gd name="T27" fmla="*/ 94 h 179"/>
                <a:gd name="T28" fmla="*/ 95 w 115"/>
                <a:gd name="T29" fmla="*/ 0 h 179"/>
                <a:gd name="T30" fmla="*/ 115 w 115"/>
                <a:gd name="T31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179">
                  <a:moveTo>
                    <a:pt x="115" y="0"/>
                  </a:moveTo>
                  <a:cubicBezTo>
                    <a:pt x="59" y="141"/>
                    <a:pt x="59" y="141"/>
                    <a:pt x="59" y="141"/>
                  </a:cubicBezTo>
                  <a:cubicBezTo>
                    <a:pt x="49" y="167"/>
                    <a:pt x="35" y="179"/>
                    <a:pt x="17" y="179"/>
                  </a:cubicBezTo>
                  <a:cubicBezTo>
                    <a:pt x="11" y="179"/>
                    <a:pt x="7" y="179"/>
                    <a:pt x="4" y="178"/>
                  </a:cubicBezTo>
                  <a:cubicBezTo>
                    <a:pt x="4" y="160"/>
                    <a:pt x="4" y="160"/>
                    <a:pt x="4" y="160"/>
                  </a:cubicBezTo>
                  <a:cubicBezTo>
                    <a:pt x="8" y="162"/>
                    <a:pt x="12" y="162"/>
                    <a:pt x="15" y="162"/>
                  </a:cubicBezTo>
                  <a:cubicBezTo>
                    <a:pt x="25" y="162"/>
                    <a:pt x="33" y="157"/>
                    <a:pt x="38" y="145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1"/>
                    <a:pt x="59" y="98"/>
                    <a:pt x="60" y="9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58"/>
            <p:cNvSpPr>
              <a:spLocks/>
            </p:cNvSpPr>
            <p:nvPr userDrawn="1"/>
          </p:nvSpPr>
          <p:spPr bwMode="auto">
            <a:xfrm>
              <a:off x="2469" y="4601"/>
              <a:ext cx="140" cy="414"/>
            </a:xfrm>
            <a:custGeom>
              <a:avLst/>
              <a:gdLst>
                <a:gd name="T0" fmla="*/ 40 w 59"/>
                <a:gd name="T1" fmla="*/ 175 h 175"/>
                <a:gd name="T2" fmla="*/ 40 w 59"/>
                <a:gd name="T3" fmla="*/ 27 h 175"/>
                <a:gd name="T4" fmla="*/ 22 w 59"/>
                <a:gd name="T5" fmla="*/ 39 h 175"/>
                <a:gd name="T6" fmla="*/ 0 w 59"/>
                <a:gd name="T7" fmla="*/ 47 h 175"/>
                <a:gd name="T8" fmla="*/ 0 w 59"/>
                <a:gd name="T9" fmla="*/ 28 h 175"/>
                <a:gd name="T10" fmla="*/ 28 w 59"/>
                <a:gd name="T11" fmla="*/ 16 h 175"/>
                <a:gd name="T12" fmla="*/ 52 w 59"/>
                <a:gd name="T13" fmla="*/ 0 h 175"/>
                <a:gd name="T14" fmla="*/ 59 w 59"/>
                <a:gd name="T15" fmla="*/ 0 h 175"/>
                <a:gd name="T16" fmla="*/ 59 w 59"/>
                <a:gd name="T17" fmla="*/ 175 h 175"/>
                <a:gd name="T18" fmla="*/ 40 w 59"/>
                <a:gd name="T1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75">
                  <a:moveTo>
                    <a:pt x="40" y="175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36" y="31"/>
                    <a:pt x="30" y="34"/>
                    <a:pt x="22" y="39"/>
                  </a:cubicBezTo>
                  <a:cubicBezTo>
                    <a:pt x="14" y="43"/>
                    <a:pt x="7" y="46"/>
                    <a:pt x="0" y="4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5"/>
                    <a:pt x="18" y="21"/>
                    <a:pt x="28" y="16"/>
                  </a:cubicBezTo>
                  <a:cubicBezTo>
                    <a:pt x="38" y="11"/>
                    <a:pt x="46" y="5"/>
                    <a:pt x="5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75"/>
                    <a:pt x="59" y="175"/>
                    <a:pt x="59" y="175"/>
                  </a:cubicBezTo>
                  <a:lnTo>
                    <a:pt x="4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7" name="Freeform 59"/>
            <p:cNvSpPr>
              <a:spLocks noEditPoints="1"/>
            </p:cNvSpPr>
            <p:nvPr userDrawn="1"/>
          </p:nvSpPr>
          <p:spPr bwMode="auto">
            <a:xfrm>
              <a:off x="2696" y="4603"/>
              <a:ext cx="263" cy="419"/>
            </a:xfrm>
            <a:custGeom>
              <a:avLst/>
              <a:gdLst>
                <a:gd name="T0" fmla="*/ 111 w 111"/>
                <a:gd name="T1" fmla="*/ 88 h 177"/>
                <a:gd name="T2" fmla="*/ 96 w 111"/>
                <a:gd name="T3" fmla="*/ 153 h 177"/>
                <a:gd name="T4" fmla="*/ 54 w 111"/>
                <a:gd name="T5" fmla="*/ 177 h 177"/>
                <a:gd name="T6" fmla="*/ 14 w 111"/>
                <a:gd name="T7" fmla="*/ 155 h 177"/>
                <a:gd name="T8" fmla="*/ 0 w 111"/>
                <a:gd name="T9" fmla="*/ 92 h 177"/>
                <a:gd name="T10" fmla="*/ 14 w 111"/>
                <a:gd name="T11" fmla="*/ 24 h 177"/>
                <a:gd name="T12" fmla="*/ 57 w 111"/>
                <a:gd name="T13" fmla="*/ 0 h 177"/>
                <a:gd name="T14" fmla="*/ 111 w 111"/>
                <a:gd name="T15" fmla="*/ 88 h 177"/>
                <a:gd name="T16" fmla="*/ 91 w 111"/>
                <a:gd name="T17" fmla="*/ 90 h 177"/>
                <a:gd name="T18" fmla="*/ 56 w 111"/>
                <a:gd name="T19" fmla="*/ 17 h 177"/>
                <a:gd name="T20" fmla="*/ 20 w 111"/>
                <a:gd name="T21" fmla="*/ 91 h 177"/>
                <a:gd name="T22" fmla="*/ 55 w 111"/>
                <a:gd name="T23" fmla="*/ 160 h 177"/>
                <a:gd name="T24" fmla="*/ 91 w 111"/>
                <a:gd name="T25" fmla="*/ 9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177">
                  <a:moveTo>
                    <a:pt x="111" y="88"/>
                  </a:moveTo>
                  <a:cubicBezTo>
                    <a:pt x="111" y="116"/>
                    <a:pt x="106" y="138"/>
                    <a:pt x="96" y="153"/>
                  </a:cubicBezTo>
                  <a:cubicBezTo>
                    <a:pt x="86" y="169"/>
                    <a:pt x="72" y="177"/>
                    <a:pt x="54" y="177"/>
                  </a:cubicBezTo>
                  <a:cubicBezTo>
                    <a:pt x="36" y="177"/>
                    <a:pt x="23" y="170"/>
                    <a:pt x="14" y="155"/>
                  </a:cubicBezTo>
                  <a:cubicBezTo>
                    <a:pt x="4" y="140"/>
                    <a:pt x="0" y="119"/>
                    <a:pt x="0" y="92"/>
                  </a:cubicBezTo>
                  <a:cubicBezTo>
                    <a:pt x="0" y="62"/>
                    <a:pt x="4" y="39"/>
                    <a:pt x="14" y="24"/>
                  </a:cubicBezTo>
                  <a:cubicBezTo>
                    <a:pt x="24" y="8"/>
                    <a:pt x="38" y="0"/>
                    <a:pt x="57" y="0"/>
                  </a:cubicBezTo>
                  <a:cubicBezTo>
                    <a:pt x="93" y="0"/>
                    <a:pt x="111" y="29"/>
                    <a:pt x="111" y="88"/>
                  </a:cubicBezTo>
                  <a:close/>
                  <a:moveTo>
                    <a:pt x="91" y="90"/>
                  </a:moveTo>
                  <a:cubicBezTo>
                    <a:pt x="91" y="41"/>
                    <a:pt x="79" y="17"/>
                    <a:pt x="56" y="17"/>
                  </a:cubicBezTo>
                  <a:cubicBezTo>
                    <a:pt x="32" y="17"/>
                    <a:pt x="20" y="41"/>
                    <a:pt x="20" y="91"/>
                  </a:cubicBezTo>
                  <a:cubicBezTo>
                    <a:pt x="20" y="137"/>
                    <a:pt x="32" y="160"/>
                    <a:pt x="55" y="160"/>
                  </a:cubicBezTo>
                  <a:cubicBezTo>
                    <a:pt x="79" y="160"/>
                    <a:pt x="91" y="137"/>
                    <a:pt x="9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8" name="Rectangle 60"/>
            <p:cNvSpPr>
              <a:spLocks noChangeArrowheads="1"/>
            </p:cNvSpPr>
            <p:nvPr userDrawn="1"/>
          </p:nvSpPr>
          <p:spPr bwMode="auto">
            <a:xfrm>
              <a:off x="3030" y="4835"/>
              <a:ext cx="154" cy="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61"/>
            <p:cNvSpPr>
              <a:spLocks/>
            </p:cNvSpPr>
            <p:nvPr userDrawn="1"/>
          </p:nvSpPr>
          <p:spPr bwMode="auto">
            <a:xfrm>
              <a:off x="3236" y="4601"/>
              <a:ext cx="142" cy="414"/>
            </a:xfrm>
            <a:custGeom>
              <a:avLst/>
              <a:gdLst>
                <a:gd name="T0" fmla="*/ 40 w 60"/>
                <a:gd name="T1" fmla="*/ 175 h 175"/>
                <a:gd name="T2" fmla="*/ 40 w 60"/>
                <a:gd name="T3" fmla="*/ 27 h 175"/>
                <a:gd name="T4" fmla="*/ 23 w 60"/>
                <a:gd name="T5" fmla="*/ 39 h 175"/>
                <a:gd name="T6" fmla="*/ 0 w 60"/>
                <a:gd name="T7" fmla="*/ 47 h 175"/>
                <a:gd name="T8" fmla="*/ 0 w 60"/>
                <a:gd name="T9" fmla="*/ 28 h 175"/>
                <a:gd name="T10" fmla="*/ 28 w 60"/>
                <a:gd name="T11" fmla="*/ 16 h 175"/>
                <a:gd name="T12" fmla="*/ 52 w 60"/>
                <a:gd name="T13" fmla="*/ 0 h 175"/>
                <a:gd name="T14" fmla="*/ 60 w 60"/>
                <a:gd name="T15" fmla="*/ 0 h 175"/>
                <a:gd name="T16" fmla="*/ 60 w 60"/>
                <a:gd name="T17" fmla="*/ 175 h 175"/>
                <a:gd name="T18" fmla="*/ 40 w 60"/>
                <a:gd name="T1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75">
                  <a:moveTo>
                    <a:pt x="40" y="175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37" y="31"/>
                    <a:pt x="31" y="34"/>
                    <a:pt x="23" y="39"/>
                  </a:cubicBezTo>
                  <a:cubicBezTo>
                    <a:pt x="14" y="43"/>
                    <a:pt x="7" y="46"/>
                    <a:pt x="0" y="4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5"/>
                    <a:pt x="18" y="21"/>
                    <a:pt x="28" y="16"/>
                  </a:cubicBezTo>
                  <a:cubicBezTo>
                    <a:pt x="38" y="11"/>
                    <a:pt x="46" y="5"/>
                    <a:pt x="5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75"/>
                    <a:pt x="60" y="175"/>
                    <a:pt x="60" y="175"/>
                  </a:cubicBezTo>
                  <a:lnTo>
                    <a:pt x="4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62"/>
            <p:cNvSpPr>
              <a:spLocks noEditPoints="1"/>
            </p:cNvSpPr>
            <p:nvPr userDrawn="1"/>
          </p:nvSpPr>
          <p:spPr bwMode="auto">
            <a:xfrm>
              <a:off x="3453" y="4610"/>
              <a:ext cx="298" cy="405"/>
            </a:xfrm>
            <a:custGeom>
              <a:avLst/>
              <a:gdLst>
                <a:gd name="T0" fmla="*/ 99 w 126"/>
                <a:gd name="T1" fmla="*/ 0 h 171"/>
                <a:gd name="T2" fmla="*/ 99 w 126"/>
                <a:gd name="T3" fmla="*/ 113 h 171"/>
                <a:gd name="T4" fmla="*/ 126 w 126"/>
                <a:gd name="T5" fmla="*/ 113 h 171"/>
                <a:gd name="T6" fmla="*/ 126 w 126"/>
                <a:gd name="T7" fmla="*/ 131 h 171"/>
                <a:gd name="T8" fmla="*/ 99 w 126"/>
                <a:gd name="T9" fmla="*/ 131 h 171"/>
                <a:gd name="T10" fmla="*/ 99 w 126"/>
                <a:gd name="T11" fmla="*/ 171 h 171"/>
                <a:gd name="T12" fmla="*/ 80 w 126"/>
                <a:gd name="T13" fmla="*/ 171 h 171"/>
                <a:gd name="T14" fmla="*/ 80 w 126"/>
                <a:gd name="T15" fmla="*/ 131 h 171"/>
                <a:gd name="T16" fmla="*/ 0 w 126"/>
                <a:gd name="T17" fmla="*/ 131 h 171"/>
                <a:gd name="T18" fmla="*/ 0 w 126"/>
                <a:gd name="T19" fmla="*/ 114 h 171"/>
                <a:gd name="T20" fmla="*/ 46 w 126"/>
                <a:gd name="T21" fmla="*/ 55 h 171"/>
                <a:gd name="T22" fmla="*/ 78 w 126"/>
                <a:gd name="T23" fmla="*/ 0 h 171"/>
                <a:gd name="T24" fmla="*/ 99 w 126"/>
                <a:gd name="T25" fmla="*/ 0 h 171"/>
                <a:gd name="T26" fmla="*/ 22 w 126"/>
                <a:gd name="T27" fmla="*/ 113 h 171"/>
                <a:gd name="T28" fmla="*/ 80 w 126"/>
                <a:gd name="T29" fmla="*/ 113 h 171"/>
                <a:gd name="T30" fmla="*/ 80 w 126"/>
                <a:gd name="T31" fmla="*/ 29 h 171"/>
                <a:gd name="T32" fmla="*/ 34 w 126"/>
                <a:gd name="T33" fmla="*/ 97 h 171"/>
                <a:gd name="T34" fmla="*/ 22 w 126"/>
                <a:gd name="T35" fmla="*/ 11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171">
                  <a:moveTo>
                    <a:pt x="99" y="0"/>
                  </a:moveTo>
                  <a:cubicBezTo>
                    <a:pt x="99" y="113"/>
                    <a:pt x="99" y="113"/>
                    <a:pt x="99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99" y="131"/>
                    <a:pt x="99" y="131"/>
                    <a:pt x="99" y="13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80" y="171"/>
                    <a:pt x="80" y="171"/>
                    <a:pt x="80" y="17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7" y="95"/>
                    <a:pt x="32" y="75"/>
                    <a:pt x="46" y="55"/>
                  </a:cubicBezTo>
                  <a:cubicBezTo>
                    <a:pt x="60" y="34"/>
                    <a:pt x="71" y="16"/>
                    <a:pt x="78" y="0"/>
                  </a:cubicBezTo>
                  <a:lnTo>
                    <a:pt x="99" y="0"/>
                  </a:lnTo>
                  <a:close/>
                  <a:moveTo>
                    <a:pt x="22" y="113"/>
                  </a:moveTo>
                  <a:cubicBezTo>
                    <a:pt x="80" y="113"/>
                    <a:pt x="80" y="113"/>
                    <a:pt x="80" y="113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65" y="56"/>
                    <a:pt x="50" y="78"/>
                    <a:pt x="34" y="97"/>
                  </a:cubicBezTo>
                  <a:lnTo>
                    <a:pt x="22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63"/>
            <p:cNvSpPr>
              <a:spLocks/>
            </p:cNvSpPr>
            <p:nvPr userDrawn="1"/>
          </p:nvSpPr>
          <p:spPr bwMode="auto">
            <a:xfrm>
              <a:off x="3773" y="4951"/>
              <a:ext cx="78" cy="137"/>
            </a:xfrm>
            <a:custGeom>
              <a:avLst/>
              <a:gdLst>
                <a:gd name="T0" fmla="*/ 78 w 78"/>
                <a:gd name="T1" fmla="*/ 0 h 137"/>
                <a:gd name="T2" fmla="*/ 33 w 78"/>
                <a:gd name="T3" fmla="*/ 137 h 137"/>
                <a:gd name="T4" fmla="*/ 0 w 78"/>
                <a:gd name="T5" fmla="*/ 137 h 137"/>
                <a:gd name="T6" fmla="*/ 33 w 78"/>
                <a:gd name="T7" fmla="*/ 0 h 137"/>
                <a:gd name="T8" fmla="*/ 78 w 78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37">
                  <a:moveTo>
                    <a:pt x="78" y="0"/>
                  </a:moveTo>
                  <a:lnTo>
                    <a:pt x="33" y="137"/>
                  </a:lnTo>
                  <a:lnTo>
                    <a:pt x="0" y="137"/>
                  </a:lnTo>
                  <a:lnTo>
                    <a:pt x="33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64"/>
            <p:cNvSpPr>
              <a:spLocks/>
            </p:cNvSpPr>
            <p:nvPr userDrawn="1"/>
          </p:nvSpPr>
          <p:spPr bwMode="auto">
            <a:xfrm>
              <a:off x="4052" y="4603"/>
              <a:ext cx="251" cy="412"/>
            </a:xfrm>
            <a:custGeom>
              <a:avLst/>
              <a:gdLst>
                <a:gd name="T0" fmla="*/ 79 w 106"/>
                <a:gd name="T1" fmla="*/ 48 h 174"/>
                <a:gd name="T2" fmla="*/ 71 w 106"/>
                <a:gd name="T3" fmla="*/ 25 h 174"/>
                <a:gd name="T4" fmla="*/ 48 w 106"/>
                <a:gd name="T5" fmla="*/ 17 h 174"/>
                <a:gd name="T6" fmla="*/ 27 w 106"/>
                <a:gd name="T7" fmla="*/ 22 h 174"/>
                <a:gd name="T8" fmla="*/ 7 w 106"/>
                <a:gd name="T9" fmla="*/ 38 h 174"/>
                <a:gd name="T10" fmla="*/ 7 w 106"/>
                <a:gd name="T11" fmla="*/ 17 h 174"/>
                <a:gd name="T12" fmla="*/ 25 w 106"/>
                <a:gd name="T13" fmla="*/ 4 h 174"/>
                <a:gd name="T14" fmla="*/ 50 w 106"/>
                <a:gd name="T15" fmla="*/ 0 h 174"/>
                <a:gd name="T16" fmla="*/ 86 w 106"/>
                <a:gd name="T17" fmla="*/ 13 h 174"/>
                <a:gd name="T18" fmla="*/ 99 w 106"/>
                <a:gd name="T19" fmla="*/ 46 h 174"/>
                <a:gd name="T20" fmla="*/ 91 w 106"/>
                <a:gd name="T21" fmla="*/ 78 h 174"/>
                <a:gd name="T22" fmla="*/ 61 w 106"/>
                <a:gd name="T23" fmla="*/ 108 h 174"/>
                <a:gd name="T24" fmla="*/ 33 w 106"/>
                <a:gd name="T25" fmla="*/ 129 h 174"/>
                <a:gd name="T26" fmla="*/ 24 w 106"/>
                <a:gd name="T27" fmla="*/ 142 h 174"/>
                <a:gd name="T28" fmla="*/ 21 w 106"/>
                <a:gd name="T29" fmla="*/ 156 h 174"/>
                <a:gd name="T30" fmla="*/ 106 w 106"/>
                <a:gd name="T31" fmla="*/ 156 h 174"/>
                <a:gd name="T32" fmla="*/ 106 w 106"/>
                <a:gd name="T33" fmla="*/ 174 h 174"/>
                <a:gd name="T34" fmla="*/ 0 w 106"/>
                <a:gd name="T35" fmla="*/ 174 h 174"/>
                <a:gd name="T36" fmla="*/ 0 w 106"/>
                <a:gd name="T37" fmla="*/ 165 h 174"/>
                <a:gd name="T38" fmla="*/ 4 w 106"/>
                <a:gd name="T39" fmla="*/ 142 h 174"/>
                <a:gd name="T40" fmla="*/ 16 w 106"/>
                <a:gd name="T41" fmla="*/ 124 h 174"/>
                <a:gd name="T42" fmla="*/ 47 w 106"/>
                <a:gd name="T43" fmla="*/ 98 h 174"/>
                <a:gd name="T44" fmla="*/ 72 w 106"/>
                <a:gd name="T45" fmla="*/ 74 h 174"/>
                <a:gd name="T46" fmla="*/ 79 w 106"/>
                <a:gd name="T47" fmla="*/ 4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6" h="174">
                  <a:moveTo>
                    <a:pt x="79" y="48"/>
                  </a:moveTo>
                  <a:cubicBezTo>
                    <a:pt x="79" y="38"/>
                    <a:pt x="77" y="31"/>
                    <a:pt x="71" y="25"/>
                  </a:cubicBezTo>
                  <a:cubicBezTo>
                    <a:pt x="65" y="19"/>
                    <a:pt x="58" y="17"/>
                    <a:pt x="48" y="17"/>
                  </a:cubicBezTo>
                  <a:cubicBezTo>
                    <a:pt x="41" y="17"/>
                    <a:pt x="34" y="19"/>
                    <a:pt x="27" y="22"/>
                  </a:cubicBezTo>
                  <a:cubicBezTo>
                    <a:pt x="19" y="26"/>
                    <a:pt x="13" y="31"/>
                    <a:pt x="7" y="3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3" y="11"/>
                    <a:pt x="19" y="7"/>
                    <a:pt x="25" y="4"/>
                  </a:cubicBezTo>
                  <a:cubicBezTo>
                    <a:pt x="32" y="2"/>
                    <a:pt x="41" y="0"/>
                    <a:pt x="50" y="0"/>
                  </a:cubicBezTo>
                  <a:cubicBezTo>
                    <a:pt x="65" y="0"/>
                    <a:pt x="77" y="4"/>
                    <a:pt x="86" y="13"/>
                  </a:cubicBezTo>
                  <a:cubicBezTo>
                    <a:pt x="95" y="21"/>
                    <a:pt x="99" y="32"/>
                    <a:pt x="99" y="46"/>
                  </a:cubicBezTo>
                  <a:cubicBezTo>
                    <a:pt x="99" y="58"/>
                    <a:pt x="97" y="69"/>
                    <a:pt x="91" y="78"/>
                  </a:cubicBezTo>
                  <a:cubicBezTo>
                    <a:pt x="85" y="88"/>
                    <a:pt x="75" y="97"/>
                    <a:pt x="61" y="108"/>
                  </a:cubicBezTo>
                  <a:cubicBezTo>
                    <a:pt x="47" y="118"/>
                    <a:pt x="38" y="125"/>
                    <a:pt x="33" y="129"/>
                  </a:cubicBezTo>
                  <a:cubicBezTo>
                    <a:pt x="29" y="133"/>
                    <a:pt x="25" y="138"/>
                    <a:pt x="24" y="142"/>
                  </a:cubicBezTo>
                  <a:cubicBezTo>
                    <a:pt x="22" y="146"/>
                    <a:pt x="21" y="151"/>
                    <a:pt x="21" y="156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56"/>
                    <a:pt x="2" y="149"/>
                    <a:pt x="4" y="142"/>
                  </a:cubicBezTo>
                  <a:cubicBezTo>
                    <a:pt x="6" y="136"/>
                    <a:pt x="10" y="130"/>
                    <a:pt x="16" y="124"/>
                  </a:cubicBezTo>
                  <a:cubicBezTo>
                    <a:pt x="22" y="118"/>
                    <a:pt x="32" y="109"/>
                    <a:pt x="47" y="98"/>
                  </a:cubicBezTo>
                  <a:cubicBezTo>
                    <a:pt x="59" y="90"/>
                    <a:pt x="67" y="82"/>
                    <a:pt x="72" y="74"/>
                  </a:cubicBezTo>
                  <a:cubicBezTo>
                    <a:pt x="77" y="66"/>
                    <a:pt x="79" y="58"/>
                    <a:pt x="79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65"/>
            <p:cNvSpPr>
              <a:spLocks noEditPoints="1"/>
            </p:cNvSpPr>
            <p:nvPr userDrawn="1"/>
          </p:nvSpPr>
          <p:spPr bwMode="auto">
            <a:xfrm>
              <a:off x="4357" y="4603"/>
              <a:ext cx="265" cy="419"/>
            </a:xfrm>
            <a:custGeom>
              <a:avLst/>
              <a:gdLst>
                <a:gd name="T0" fmla="*/ 112 w 112"/>
                <a:gd name="T1" fmla="*/ 88 h 177"/>
                <a:gd name="T2" fmla="*/ 97 w 112"/>
                <a:gd name="T3" fmla="*/ 153 h 177"/>
                <a:gd name="T4" fmla="*/ 54 w 112"/>
                <a:gd name="T5" fmla="*/ 177 h 177"/>
                <a:gd name="T6" fmla="*/ 14 w 112"/>
                <a:gd name="T7" fmla="*/ 155 h 177"/>
                <a:gd name="T8" fmla="*/ 0 w 112"/>
                <a:gd name="T9" fmla="*/ 92 h 177"/>
                <a:gd name="T10" fmla="*/ 15 w 112"/>
                <a:gd name="T11" fmla="*/ 24 h 177"/>
                <a:gd name="T12" fmla="*/ 58 w 112"/>
                <a:gd name="T13" fmla="*/ 0 h 177"/>
                <a:gd name="T14" fmla="*/ 112 w 112"/>
                <a:gd name="T15" fmla="*/ 88 h 177"/>
                <a:gd name="T16" fmla="*/ 92 w 112"/>
                <a:gd name="T17" fmla="*/ 90 h 177"/>
                <a:gd name="T18" fmla="*/ 57 w 112"/>
                <a:gd name="T19" fmla="*/ 17 h 177"/>
                <a:gd name="T20" fmla="*/ 20 w 112"/>
                <a:gd name="T21" fmla="*/ 91 h 177"/>
                <a:gd name="T22" fmla="*/ 56 w 112"/>
                <a:gd name="T23" fmla="*/ 160 h 177"/>
                <a:gd name="T24" fmla="*/ 92 w 112"/>
                <a:gd name="T25" fmla="*/ 9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77">
                  <a:moveTo>
                    <a:pt x="112" y="88"/>
                  </a:moveTo>
                  <a:cubicBezTo>
                    <a:pt x="112" y="116"/>
                    <a:pt x="107" y="138"/>
                    <a:pt x="97" y="153"/>
                  </a:cubicBezTo>
                  <a:cubicBezTo>
                    <a:pt x="87" y="169"/>
                    <a:pt x="73" y="177"/>
                    <a:pt x="54" y="177"/>
                  </a:cubicBezTo>
                  <a:cubicBezTo>
                    <a:pt x="37" y="177"/>
                    <a:pt x="24" y="170"/>
                    <a:pt x="14" y="155"/>
                  </a:cubicBezTo>
                  <a:cubicBezTo>
                    <a:pt x="5" y="140"/>
                    <a:pt x="0" y="119"/>
                    <a:pt x="0" y="92"/>
                  </a:cubicBezTo>
                  <a:cubicBezTo>
                    <a:pt x="0" y="62"/>
                    <a:pt x="5" y="39"/>
                    <a:pt x="15" y="24"/>
                  </a:cubicBezTo>
                  <a:cubicBezTo>
                    <a:pt x="25" y="8"/>
                    <a:pt x="39" y="0"/>
                    <a:pt x="58" y="0"/>
                  </a:cubicBezTo>
                  <a:cubicBezTo>
                    <a:pt x="94" y="0"/>
                    <a:pt x="112" y="29"/>
                    <a:pt x="112" y="88"/>
                  </a:cubicBezTo>
                  <a:close/>
                  <a:moveTo>
                    <a:pt x="92" y="90"/>
                  </a:moveTo>
                  <a:cubicBezTo>
                    <a:pt x="92" y="41"/>
                    <a:pt x="80" y="17"/>
                    <a:pt x="57" y="17"/>
                  </a:cubicBezTo>
                  <a:cubicBezTo>
                    <a:pt x="32" y="17"/>
                    <a:pt x="20" y="41"/>
                    <a:pt x="20" y="91"/>
                  </a:cubicBezTo>
                  <a:cubicBezTo>
                    <a:pt x="20" y="137"/>
                    <a:pt x="32" y="160"/>
                    <a:pt x="56" y="160"/>
                  </a:cubicBezTo>
                  <a:cubicBezTo>
                    <a:pt x="80" y="160"/>
                    <a:pt x="92" y="137"/>
                    <a:pt x="92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66"/>
            <p:cNvSpPr>
              <a:spLocks/>
            </p:cNvSpPr>
            <p:nvPr userDrawn="1"/>
          </p:nvSpPr>
          <p:spPr bwMode="auto">
            <a:xfrm>
              <a:off x="4667" y="4601"/>
              <a:ext cx="142" cy="414"/>
            </a:xfrm>
            <a:custGeom>
              <a:avLst/>
              <a:gdLst>
                <a:gd name="T0" fmla="*/ 40 w 60"/>
                <a:gd name="T1" fmla="*/ 175 h 175"/>
                <a:gd name="T2" fmla="*/ 40 w 60"/>
                <a:gd name="T3" fmla="*/ 27 h 175"/>
                <a:gd name="T4" fmla="*/ 23 w 60"/>
                <a:gd name="T5" fmla="*/ 39 h 175"/>
                <a:gd name="T6" fmla="*/ 0 w 60"/>
                <a:gd name="T7" fmla="*/ 47 h 175"/>
                <a:gd name="T8" fmla="*/ 0 w 60"/>
                <a:gd name="T9" fmla="*/ 28 h 175"/>
                <a:gd name="T10" fmla="*/ 28 w 60"/>
                <a:gd name="T11" fmla="*/ 16 h 175"/>
                <a:gd name="T12" fmla="*/ 52 w 60"/>
                <a:gd name="T13" fmla="*/ 0 h 175"/>
                <a:gd name="T14" fmla="*/ 60 w 60"/>
                <a:gd name="T15" fmla="*/ 0 h 175"/>
                <a:gd name="T16" fmla="*/ 60 w 60"/>
                <a:gd name="T17" fmla="*/ 175 h 175"/>
                <a:gd name="T18" fmla="*/ 40 w 60"/>
                <a:gd name="T1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75">
                  <a:moveTo>
                    <a:pt x="40" y="175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37" y="31"/>
                    <a:pt x="31" y="34"/>
                    <a:pt x="23" y="39"/>
                  </a:cubicBezTo>
                  <a:cubicBezTo>
                    <a:pt x="15" y="43"/>
                    <a:pt x="7" y="46"/>
                    <a:pt x="0" y="4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5"/>
                    <a:pt x="18" y="21"/>
                    <a:pt x="28" y="16"/>
                  </a:cubicBezTo>
                  <a:cubicBezTo>
                    <a:pt x="38" y="11"/>
                    <a:pt x="46" y="5"/>
                    <a:pt x="5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75"/>
                    <a:pt x="60" y="175"/>
                    <a:pt x="60" y="175"/>
                  </a:cubicBezTo>
                  <a:lnTo>
                    <a:pt x="4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67"/>
            <p:cNvSpPr>
              <a:spLocks noEditPoints="1"/>
            </p:cNvSpPr>
            <p:nvPr userDrawn="1"/>
          </p:nvSpPr>
          <p:spPr bwMode="auto">
            <a:xfrm>
              <a:off x="4901" y="4603"/>
              <a:ext cx="258" cy="419"/>
            </a:xfrm>
            <a:custGeom>
              <a:avLst/>
              <a:gdLst>
                <a:gd name="T0" fmla="*/ 109 w 109"/>
                <a:gd name="T1" fmla="*/ 120 h 177"/>
                <a:gd name="T2" fmla="*/ 102 w 109"/>
                <a:gd name="T3" fmla="*/ 149 h 177"/>
                <a:gd name="T4" fmla="*/ 82 w 109"/>
                <a:gd name="T5" fmla="*/ 170 h 177"/>
                <a:gd name="T6" fmla="*/ 55 w 109"/>
                <a:gd name="T7" fmla="*/ 177 h 177"/>
                <a:gd name="T8" fmla="*/ 15 w 109"/>
                <a:gd name="T9" fmla="*/ 156 h 177"/>
                <a:gd name="T10" fmla="*/ 0 w 109"/>
                <a:gd name="T11" fmla="*/ 99 h 177"/>
                <a:gd name="T12" fmla="*/ 9 w 109"/>
                <a:gd name="T13" fmla="*/ 47 h 177"/>
                <a:gd name="T14" fmla="*/ 33 w 109"/>
                <a:gd name="T15" fmla="*/ 12 h 177"/>
                <a:gd name="T16" fmla="*/ 70 w 109"/>
                <a:gd name="T17" fmla="*/ 0 h 177"/>
                <a:gd name="T18" fmla="*/ 98 w 109"/>
                <a:gd name="T19" fmla="*/ 5 h 177"/>
                <a:gd name="T20" fmla="*/ 98 w 109"/>
                <a:gd name="T21" fmla="*/ 23 h 177"/>
                <a:gd name="T22" fmla="*/ 70 w 109"/>
                <a:gd name="T23" fmla="*/ 17 h 177"/>
                <a:gd name="T24" fmla="*/ 34 w 109"/>
                <a:gd name="T25" fmla="*/ 37 h 177"/>
                <a:gd name="T26" fmla="*/ 20 w 109"/>
                <a:gd name="T27" fmla="*/ 91 h 177"/>
                <a:gd name="T28" fmla="*/ 21 w 109"/>
                <a:gd name="T29" fmla="*/ 91 h 177"/>
                <a:gd name="T30" fmla="*/ 60 w 109"/>
                <a:gd name="T31" fmla="*/ 67 h 177"/>
                <a:gd name="T32" fmla="*/ 95 w 109"/>
                <a:gd name="T33" fmla="*/ 81 h 177"/>
                <a:gd name="T34" fmla="*/ 109 w 109"/>
                <a:gd name="T35" fmla="*/ 120 h 177"/>
                <a:gd name="T36" fmla="*/ 89 w 109"/>
                <a:gd name="T37" fmla="*/ 122 h 177"/>
                <a:gd name="T38" fmla="*/ 80 w 109"/>
                <a:gd name="T39" fmla="*/ 94 h 177"/>
                <a:gd name="T40" fmla="*/ 55 w 109"/>
                <a:gd name="T41" fmla="*/ 84 h 177"/>
                <a:gd name="T42" fmla="*/ 31 w 109"/>
                <a:gd name="T43" fmla="*/ 94 h 177"/>
                <a:gd name="T44" fmla="*/ 21 w 109"/>
                <a:gd name="T45" fmla="*/ 118 h 177"/>
                <a:gd name="T46" fmla="*/ 31 w 109"/>
                <a:gd name="T47" fmla="*/ 148 h 177"/>
                <a:gd name="T48" fmla="*/ 56 w 109"/>
                <a:gd name="T49" fmla="*/ 160 h 177"/>
                <a:gd name="T50" fmla="*/ 79 w 109"/>
                <a:gd name="T51" fmla="*/ 150 h 177"/>
                <a:gd name="T52" fmla="*/ 89 w 109"/>
                <a:gd name="T53" fmla="*/ 12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9" h="177">
                  <a:moveTo>
                    <a:pt x="109" y="120"/>
                  </a:moveTo>
                  <a:cubicBezTo>
                    <a:pt x="109" y="130"/>
                    <a:pt x="106" y="140"/>
                    <a:pt x="102" y="149"/>
                  </a:cubicBezTo>
                  <a:cubicBezTo>
                    <a:pt x="97" y="158"/>
                    <a:pt x="90" y="165"/>
                    <a:pt x="82" y="170"/>
                  </a:cubicBezTo>
                  <a:cubicBezTo>
                    <a:pt x="74" y="174"/>
                    <a:pt x="65" y="177"/>
                    <a:pt x="55" y="177"/>
                  </a:cubicBezTo>
                  <a:cubicBezTo>
                    <a:pt x="38" y="177"/>
                    <a:pt x="24" y="170"/>
                    <a:pt x="15" y="156"/>
                  </a:cubicBezTo>
                  <a:cubicBezTo>
                    <a:pt x="5" y="143"/>
                    <a:pt x="0" y="123"/>
                    <a:pt x="0" y="99"/>
                  </a:cubicBezTo>
                  <a:cubicBezTo>
                    <a:pt x="0" y="79"/>
                    <a:pt x="3" y="62"/>
                    <a:pt x="9" y="47"/>
                  </a:cubicBezTo>
                  <a:cubicBezTo>
                    <a:pt x="14" y="32"/>
                    <a:pt x="23" y="20"/>
                    <a:pt x="33" y="12"/>
                  </a:cubicBezTo>
                  <a:cubicBezTo>
                    <a:pt x="44" y="4"/>
                    <a:pt x="56" y="0"/>
                    <a:pt x="70" y="0"/>
                  </a:cubicBezTo>
                  <a:cubicBezTo>
                    <a:pt x="81" y="0"/>
                    <a:pt x="91" y="2"/>
                    <a:pt x="98" y="5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89" y="19"/>
                    <a:pt x="80" y="17"/>
                    <a:pt x="70" y="17"/>
                  </a:cubicBezTo>
                  <a:cubicBezTo>
                    <a:pt x="55" y="17"/>
                    <a:pt x="43" y="23"/>
                    <a:pt x="34" y="37"/>
                  </a:cubicBezTo>
                  <a:cubicBezTo>
                    <a:pt x="25" y="51"/>
                    <a:pt x="20" y="69"/>
                    <a:pt x="20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9" y="75"/>
                    <a:pt x="42" y="67"/>
                    <a:pt x="60" y="67"/>
                  </a:cubicBezTo>
                  <a:cubicBezTo>
                    <a:pt x="74" y="67"/>
                    <a:pt x="86" y="72"/>
                    <a:pt x="95" y="81"/>
                  </a:cubicBezTo>
                  <a:cubicBezTo>
                    <a:pt x="104" y="91"/>
                    <a:pt x="109" y="104"/>
                    <a:pt x="109" y="120"/>
                  </a:cubicBezTo>
                  <a:close/>
                  <a:moveTo>
                    <a:pt x="89" y="122"/>
                  </a:moveTo>
                  <a:cubicBezTo>
                    <a:pt x="89" y="110"/>
                    <a:pt x="86" y="101"/>
                    <a:pt x="80" y="94"/>
                  </a:cubicBezTo>
                  <a:cubicBezTo>
                    <a:pt x="74" y="87"/>
                    <a:pt x="66" y="84"/>
                    <a:pt x="55" y="84"/>
                  </a:cubicBezTo>
                  <a:cubicBezTo>
                    <a:pt x="46" y="84"/>
                    <a:pt x="38" y="87"/>
                    <a:pt x="31" y="94"/>
                  </a:cubicBezTo>
                  <a:cubicBezTo>
                    <a:pt x="25" y="100"/>
                    <a:pt x="21" y="108"/>
                    <a:pt x="21" y="118"/>
                  </a:cubicBezTo>
                  <a:cubicBezTo>
                    <a:pt x="21" y="130"/>
                    <a:pt x="25" y="140"/>
                    <a:pt x="31" y="148"/>
                  </a:cubicBezTo>
                  <a:cubicBezTo>
                    <a:pt x="38" y="156"/>
                    <a:pt x="46" y="160"/>
                    <a:pt x="56" y="160"/>
                  </a:cubicBezTo>
                  <a:cubicBezTo>
                    <a:pt x="65" y="160"/>
                    <a:pt x="73" y="157"/>
                    <a:pt x="79" y="150"/>
                  </a:cubicBezTo>
                  <a:cubicBezTo>
                    <a:pt x="85" y="143"/>
                    <a:pt x="89" y="133"/>
                    <a:pt x="89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8433553" y="605950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90" name="Freeform 19"/>
          <p:cNvSpPr>
            <a:spLocks/>
          </p:cNvSpPr>
          <p:nvPr userDrawn="1"/>
        </p:nvSpPr>
        <p:spPr bwMode="auto">
          <a:xfrm>
            <a:off x="8402428" y="5626799"/>
            <a:ext cx="4669" cy="4670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103" name="Group 102"/>
          <p:cNvGrpSpPr/>
          <p:nvPr userDrawn="1"/>
        </p:nvGrpSpPr>
        <p:grpSpPr>
          <a:xfrm>
            <a:off x="0" y="4244614"/>
            <a:ext cx="12192000" cy="2613387"/>
            <a:chOff x="0" y="4329113"/>
            <a:chExt cx="12436475" cy="2665413"/>
          </a:xfrm>
        </p:grpSpPr>
        <p:sp>
          <p:nvSpPr>
            <p:cNvPr id="92" name="Freeform 21"/>
            <p:cNvSpPr>
              <a:spLocks noEditPoints="1"/>
            </p:cNvSpPr>
            <p:nvPr userDrawn="1"/>
          </p:nvSpPr>
          <p:spPr bwMode="auto">
            <a:xfrm>
              <a:off x="3273425" y="4329113"/>
              <a:ext cx="9163050" cy="2665413"/>
            </a:xfrm>
            <a:custGeom>
              <a:avLst/>
              <a:gdLst>
                <a:gd name="T0" fmla="*/ 1597 w 1671"/>
                <a:gd name="T1" fmla="*/ 16 h 486"/>
                <a:gd name="T2" fmla="*/ 1574 w 1671"/>
                <a:gd name="T3" fmla="*/ 67 h 486"/>
                <a:gd name="T4" fmla="*/ 1470 w 1671"/>
                <a:gd name="T5" fmla="*/ 142 h 486"/>
                <a:gd name="T6" fmla="*/ 1369 w 1671"/>
                <a:gd name="T7" fmla="*/ 200 h 486"/>
                <a:gd name="T8" fmla="*/ 1309 w 1671"/>
                <a:gd name="T9" fmla="*/ 219 h 486"/>
                <a:gd name="T10" fmla="*/ 1241 w 1671"/>
                <a:gd name="T11" fmla="*/ 220 h 486"/>
                <a:gd name="T12" fmla="*/ 1143 w 1671"/>
                <a:gd name="T13" fmla="*/ 240 h 486"/>
                <a:gd name="T14" fmla="*/ 952 w 1671"/>
                <a:gd name="T15" fmla="*/ 283 h 486"/>
                <a:gd name="T16" fmla="*/ 898 w 1671"/>
                <a:gd name="T17" fmla="*/ 291 h 486"/>
                <a:gd name="T18" fmla="*/ 647 w 1671"/>
                <a:gd name="T19" fmla="*/ 226 h 486"/>
                <a:gd name="T20" fmla="*/ 248 w 1671"/>
                <a:gd name="T21" fmla="*/ 223 h 486"/>
                <a:gd name="T22" fmla="*/ 114 w 1671"/>
                <a:gd name="T23" fmla="*/ 239 h 486"/>
                <a:gd name="T24" fmla="*/ 50 w 1671"/>
                <a:gd name="T25" fmla="*/ 239 h 486"/>
                <a:gd name="T26" fmla="*/ 64 w 1671"/>
                <a:gd name="T27" fmla="*/ 486 h 486"/>
                <a:gd name="T28" fmla="*/ 114 w 1671"/>
                <a:gd name="T29" fmla="*/ 486 h 486"/>
                <a:gd name="T30" fmla="*/ 185 w 1671"/>
                <a:gd name="T31" fmla="*/ 486 h 486"/>
                <a:gd name="T32" fmla="*/ 248 w 1671"/>
                <a:gd name="T33" fmla="*/ 486 h 486"/>
                <a:gd name="T34" fmla="*/ 653 w 1671"/>
                <a:gd name="T35" fmla="*/ 486 h 486"/>
                <a:gd name="T36" fmla="*/ 727 w 1671"/>
                <a:gd name="T37" fmla="*/ 486 h 486"/>
                <a:gd name="T38" fmla="*/ 917 w 1671"/>
                <a:gd name="T39" fmla="*/ 486 h 486"/>
                <a:gd name="T40" fmla="*/ 952 w 1671"/>
                <a:gd name="T41" fmla="*/ 486 h 486"/>
                <a:gd name="T42" fmla="*/ 1091 w 1671"/>
                <a:gd name="T43" fmla="*/ 486 h 486"/>
                <a:gd name="T44" fmla="*/ 1491 w 1671"/>
                <a:gd name="T45" fmla="*/ 486 h 486"/>
                <a:gd name="T46" fmla="*/ 1571 w 1671"/>
                <a:gd name="T47" fmla="*/ 486 h 486"/>
                <a:gd name="T48" fmla="*/ 304 w 1671"/>
                <a:gd name="T49" fmla="*/ 376 h 486"/>
                <a:gd name="T50" fmla="*/ 304 w 1671"/>
                <a:gd name="T51" fmla="*/ 365 h 486"/>
                <a:gd name="T52" fmla="*/ 304 w 1671"/>
                <a:gd name="T53" fmla="*/ 354 h 486"/>
                <a:gd name="T54" fmla="*/ 334 w 1671"/>
                <a:gd name="T55" fmla="*/ 376 h 486"/>
                <a:gd name="T56" fmla="*/ 334 w 1671"/>
                <a:gd name="T57" fmla="*/ 365 h 486"/>
                <a:gd name="T58" fmla="*/ 334 w 1671"/>
                <a:gd name="T59" fmla="*/ 354 h 486"/>
                <a:gd name="T60" fmla="*/ 364 w 1671"/>
                <a:gd name="T61" fmla="*/ 376 h 486"/>
                <a:gd name="T62" fmla="*/ 364 w 1671"/>
                <a:gd name="T63" fmla="*/ 365 h 486"/>
                <a:gd name="T64" fmla="*/ 364 w 1671"/>
                <a:gd name="T65" fmla="*/ 354 h 486"/>
                <a:gd name="T66" fmla="*/ 447 w 1671"/>
                <a:gd name="T67" fmla="*/ 376 h 486"/>
                <a:gd name="T68" fmla="*/ 447 w 1671"/>
                <a:gd name="T69" fmla="*/ 365 h 486"/>
                <a:gd name="T70" fmla="*/ 447 w 1671"/>
                <a:gd name="T71" fmla="*/ 354 h 486"/>
                <a:gd name="T72" fmla="*/ 477 w 1671"/>
                <a:gd name="T73" fmla="*/ 376 h 486"/>
                <a:gd name="T74" fmla="*/ 477 w 1671"/>
                <a:gd name="T75" fmla="*/ 365 h 486"/>
                <a:gd name="T76" fmla="*/ 477 w 1671"/>
                <a:gd name="T77" fmla="*/ 354 h 486"/>
                <a:gd name="T78" fmla="*/ 507 w 1671"/>
                <a:gd name="T79" fmla="*/ 376 h 486"/>
                <a:gd name="T80" fmla="*/ 507 w 1671"/>
                <a:gd name="T81" fmla="*/ 365 h 486"/>
                <a:gd name="T82" fmla="*/ 507 w 1671"/>
                <a:gd name="T83" fmla="*/ 354 h 486"/>
                <a:gd name="T84" fmla="*/ 416 w 1671"/>
                <a:gd name="T85" fmla="*/ 246 h 486"/>
                <a:gd name="T86" fmla="*/ 568 w 1671"/>
                <a:gd name="T87" fmla="*/ 376 h 486"/>
                <a:gd name="T88" fmla="*/ 568 w 1671"/>
                <a:gd name="T89" fmla="*/ 365 h 486"/>
                <a:gd name="T90" fmla="*/ 568 w 1671"/>
                <a:gd name="T91" fmla="*/ 354 h 486"/>
                <a:gd name="T92" fmla="*/ 598 w 1671"/>
                <a:gd name="T93" fmla="*/ 376 h 486"/>
                <a:gd name="T94" fmla="*/ 598 w 1671"/>
                <a:gd name="T95" fmla="*/ 365 h 486"/>
                <a:gd name="T96" fmla="*/ 598 w 1671"/>
                <a:gd name="T97" fmla="*/ 354 h 486"/>
                <a:gd name="T98" fmla="*/ 628 w 1671"/>
                <a:gd name="T99" fmla="*/ 376 h 486"/>
                <a:gd name="T100" fmla="*/ 628 w 1671"/>
                <a:gd name="T101" fmla="*/ 365 h 486"/>
                <a:gd name="T102" fmla="*/ 628 w 1671"/>
                <a:gd name="T103" fmla="*/ 35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71" h="486">
                  <a:moveTo>
                    <a:pt x="1607" y="78"/>
                  </a:moveTo>
                  <a:cubicBezTo>
                    <a:pt x="1607" y="67"/>
                    <a:pt x="1607" y="67"/>
                    <a:pt x="1607" y="67"/>
                  </a:cubicBezTo>
                  <a:cubicBezTo>
                    <a:pt x="1598" y="67"/>
                    <a:pt x="1598" y="67"/>
                    <a:pt x="1598" y="67"/>
                  </a:cubicBezTo>
                  <a:cubicBezTo>
                    <a:pt x="1598" y="16"/>
                    <a:pt x="1598" y="16"/>
                    <a:pt x="1598" y="16"/>
                  </a:cubicBezTo>
                  <a:cubicBezTo>
                    <a:pt x="1597" y="16"/>
                    <a:pt x="1597" y="16"/>
                    <a:pt x="1597" y="16"/>
                  </a:cubicBezTo>
                  <a:cubicBezTo>
                    <a:pt x="1597" y="67"/>
                    <a:pt x="1597" y="67"/>
                    <a:pt x="1597" y="67"/>
                  </a:cubicBezTo>
                  <a:cubicBezTo>
                    <a:pt x="1577" y="67"/>
                    <a:pt x="1577" y="67"/>
                    <a:pt x="1577" y="67"/>
                  </a:cubicBezTo>
                  <a:cubicBezTo>
                    <a:pt x="1577" y="0"/>
                    <a:pt x="1577" y="0"/>
                    <a:pt x="1577" y="0"/>
                  </a:cubicBezTo>
                  <a:cubicBezTo>
                    <a:pt x="1574" y="0"/>
                    <a:pt x="1574" y="0"/>
                    <a:pt x="1574" y="0"/>
                  </a:cubicBezTo>
                  <a:cubicBezTo>
                    <a:pt x="1574" y="67"/>
                    <a:pt x="1574" y="67"/>
                    <a:pt x="1574" y="67"/>
                  </a:cubicBezTo>
                  <a:cubicBezTo>
                    <a:pt x="1567" y="67"/>
                    <a:pt x="1567" y="67"/>
                    <a:pt x="1567" y="67"/>
                  </a:cubicBezTo>
                  <a:cubicBezTo>
                    <a:pt x="1567" y="78"/>
                    <a:pt x="1567" y="78"/>
                    <a:pt x="1567" y="78"/>
                  </a:cubicBezTo>
                  <a:cubicBezTo>
                    <a:pt x="1559" y="78"/>
                    <a:pt x="1559" y="78"/>
                    <a:pt x="1559" y="78"/>
                  </a:cubicBezTo>
                  <a:cubicBezTo>
                    <a:pt x="1543" y="84"/>
                    <a:pt x="1543" y="84"/>
                    <a:pt x="1543" y="84"/>
                  </a:cubicBezTo>
                  <a:cubicBezTo>
                    <a:pt x="1470" y="142"/>
                    <a:pt x="1470" y="142"/>
                    <a:pt x="1470" y="142"/>
                  </a:cubicBezTo>
                  <a:cubicBezTo>
                    <a:pt x="1437" y="147"/>
                    <a:pt x="1437" y="147"/>
                    <a:pt x="1437" y="147"/>
                  </a:cubicBezTo>
                  <a:cubicBezTo>
                    <a:pt x="1437" y="207"/>
                    <a:pt x="1437" y="207"/>
                    <a:pt x="1437" y="207"/>
                  </a:cubicBezTo>
                  <a:cubicBezTo>
                    <a:pt x="1387" y="207"/>
                    <a:pt x="1387" y="207"/>
                    <a:pt x="1387" y="207"/>
                  </a:cubicBezTo>
                  <a:cubicBezTo>
                    <a:pt x="1380" y="200"/>
                    <a:pt x="1380" y="200"/>
                    <a:pt x="1380" y="200"/>
                  </a:cubicBezTo>
                  <a:cubicBezTo>
                    <a:pt x="1369" y="200"/>
                    <a:pt x="1369" y="200"/>
                    <a:pt x="1369" y="200"/>
                  </a:cubicBezTo>
                  <a:cubicBezTo>
                    <a:pt x="1369" y="189"/>
                    <a:pt x="1369" y="189"/>
                    <a:pt x="1369" y="189"/>
                  </a:cubicBezTo>
                  <a:cubicBezTo>
                    <a:pt x="1325" y="189"/>
                    <a:pt x="1325" y="189"/>
                    <a:pt x="1325" y="189"/>
                  </a:cubicBezTo>
                  <a:cubicBezTo>
                    <a:pt x="1325" y="199"/>
                    <a:pt x="1325" y="199"/>
                    <a:pt x="1325" y="199"/>
                  </a:cubicBezTo>
                  <a:cubicBezTo>
                    <a:pt x="1309" y="206"/>
                    <a:pt x="1309" y="206"/>
                    <a:pt x="1309" y="206"/>
                  </a:cubicBezTo>
                  <a:cubicBezTo>
                    <a:pt x="1309" y="219"/>
                    <a:pt x="1309" y="219"/>
                    <a:pt x="1309" y="219"/>
                  </a:cubicBezTo>
                  <a:cubicBezTo>
                    <a:pt x="1284" y="219"/>
                    <a:pt x="1284" y="219"/>
                    <a:pt x="1284" y="219"/>
                  </a:cubicBezTo>
                  <a:cubicBezTo>
                    <a:pt x="1284" y="205"/>
                    <a:pt x="1284" y="205"/>
                    <a:pt x="1284" y="205"/>
                  </a:cubicBezTo>
                  <a:cubicBezTo>
                    <a:pt x="1262" y="205"/>
                    <a:pt x="1262" y="205"/>
                    <a:pt x="1262" y="205"/>
                  </a:cubicBezTo>
                  <a:cubicBezTo>
                    <a:pt x="1262" y="220"/>
                    <a:pt x="1262" y="220"/>
                    <a:pt x="1262" y="220"/>
                  </a:cubicBezTo>
                  <a:cubicBezTo>
                    <a:pt x="1241" y="220"/>
                    <a:pt x="1241" y="220"/>
                    <a:pt x="1241" y="220"/>
                  </a:cubicBezTo>
                  <a:cubicBezTo>
                    <a:pt x="1241" y="234"/>
                    <a:pt x="1241" y="234"/>
                    <a:pt x="1241" y="234"/>
                  </a:cubicBezTo>
                  <a:cubicBezTo>
                    <a:pt x="1183" y="234"/>
                    <a:pt x="1183" y="234"/>
                    <a:pt x="1183" y="234"/>
                  </a:cubicBezTo>
                  <a:cubicBezTo>
                    <a:pt x="1183" y="226"/>
                    <a:pt x="1183" y="226"/>
                    <a:pt x="1183" y="226"/>
                  </a:cubicBezTo>
                  <a:cubicBezTo>
                    <a:pt x="1143" y="226"/>
                    <a:pt x="1143" y="226"/>
                    <a:pt x="1143" y="226"/>
                  </a:cubicBezTo>
                  <a:cubicBezTo>
                    <a:pt x="1143" y="240"/>
                    <a:pt x="1143" y="240"/>
                    <a:pt x="1143" y="240"/>
                  </a:cubicBezTo>
                  <a:cubicBezTo>
                    <a:pt x="1091" y="240"/>
                    <a:pt x="1091" y="240"/>
                    <a:pt x="1091" y="240"/>
                  </a:cubicBezTo>
                  <a:cubicBezTo>
                    <a:pt x="1091" y="141"/>
                    <a:pt x="1091" y="141"/>
                    <a:pt x="1091" y="141"/>
                  </a:cubicBezTo>
                  <a:cubicBezTo>
                    <a:pt x="970" y="141"/>
                    <a:pt x="970" y="141"/>
                    <a:pt x="970" y="141"/>
                  </a:cubicBezTo>
                  <a:cubicBezTo>
                    <a:pt x="970" y="283"/>
                    <a:pt x="970" y="283"/>
                    <a:pt x="970" y="283"/>
                  </a:cubicBezTo>
                  <a:cubicBezTo>
                    <a:pt x="952" y="283"/>
                    <a:pt x="952" y="283"/>
                    <a:pt x="952" y="283"/>
                  </a:cubicBezTo>
                  <a:cubicBezTo>
                    <a:pt x="952" y="294"/>
                    <a:pt x="952" y="294"/>
                    <a:pt x="952" y="294"/>
                  </a:cubicBezTo>
                  <a:cubicBezTo>
                    <a:pt x="917" y="294"/>
                    <a:pt x="917" y="294"/>
                    <a:pt x="917" y="294"/>
                  </a:cubicBezTo>
                  <a:cubicBezTo>
                    <a:pt x="917" y="316"/>
                    <a:pt x="917" y="316"/>
                    <a:pt x="917" y="316"/>
                  </a:cubicBezTo>
                  <a:cubicBezTo>
                    <a:pt x="898" y="316"/>
                    <a:pt x="898" y="316"/>
                    <a:pt x="898" y="316"/>
                  </a:cubicBezTo>
                  <a:cubicBezTo>
                    <a:pt x="898" y="291"/>
                    <a:pt x="898" y="291"/>
                    <a:pt x="898" y="291"/>
                  </a:cubicBezTo>
                  <a:cubicBezTo>
                    <a:pt x="761" y="291"/>
                    <a:pt x="761" y="291"/>
                    <a:pt x="761" y="291"/>
                  </a:cubicBezTo>
                  <a:cubicBezTo>
                    <a:pt x="761" y="281"/>
                    <a:pt x="761" y="281"/>
                    <a:pt x="761" y="281"/>
                  </a:cubicBezTo>
                  <a:cubicBezTo>
                    <a:pt x="727" y="281"/>
                    <a:pt x="727" y="281"/>
                    <a:pt x="727" y="281"/>
                  </a:cubicBezTo>
                  <a:cubicBezTo>
                    <a:pt x="727" y="226"/>
                    <a:pt x="727" y="226"/>
                    <a:pt x="727" y="226"/>
                  </a:cubicBezTo>
                  <a:cubicBezTo>
                    <a:pt x="647" y="226"/>
                    <a:pt x="647" y="226"/>
                    <a:pt x="647" y="226"/>
                  </a:cubicBezTo>
                  <a:cubicBezTo>
                    <a:pt x="647" y="294"/>
                    <a:pt x="647" y="294"/>
                    <a:pt x="647" y="294"/>
                  </a:cubicBezTo>
                  <a:cubicBezTo>
                    <a:pt x="477" y="154"/>
                    <a:pt x="326" y="244"/>
                    <a:pt x="276" y="283"/>
                  </a:cubicBezTo>
                  <a:cubicBezTo>
                    <a:pt x="276" y="247"/>
                    <a:pt x="276" y="247"/>
                    <a:pt x="276" y="247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8" y="223"/>
                    <a:pt x="248" y="223"/>
                    <a:pt x="248" y="223"/>
                  </a:cubicBezTo>
                  <a:cubicBezTo>
                    <a:pt x="185" y="223"/>
                    <a:pt x="185" y="223"/>
                    <a:pt x="185" y="223"/>
                  </a:cubicBezTo>
                  <a:cubicBezTo>
                    <a:pt x="185" y="353"/>
                    <a:pt x="185" y="353"/>
                    <a:pt x="185" y="353"/>
                  </a:cubicBezTo>
                  <a:cubicBezTo>
                    <a:pt x="153" y="353"/>
                    <a:pt x="153" y="353"/>
                    <a:pt x="153" y="353"/>
                  </a:cubicBezTo>
                  <a:cubicBezTo>
                    <a:pt x="153" y="239"/>
                    <a:pt x="153" y="239"/>
                    <a:pt x="153" y="239"/>
                  </a:cubicBezTo>
                  <a:cubicBezTo>
                    <a:pt x="114" y="239"/>
                    <a:pt x="114" y="239"/>
                    <a:pt x="114" y="239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343"/>
                    <a:pt x="64" y="343"/>
                    <a:pt x="64" y="343"/>
                  </a:cubicBezTo>
                  <a:cubicBezTo>
                    <a:pt x="50" y="343"/>
                    <a:pt x="50" y="343"/>
                    <a:pt x="50" y="343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36" y="486"/>
                    <a:pt x="36" y="486"/>
                    <a:pt x="36" y="486"/>
                  </a:cubicBezTo>
                  <a:cubicBezTo>
                    <a:pt x="50" y="486"/>
                    <a:pt x="50" y="486"/>
                    <a:pt x="50" y="486"/>
                  </a:cubicBezTo>
                  <a:cubicBezTo>
                    <a:pt x="64" y="486"/>
                    <a:pt x="64" y="486"/>
                    <a:pt x="64" y="486"/>
                  </a:cubicBezTo>
                  <a:cubicBezTo>
                    <a:pt x="66" y="486"/>
                    <a:pt x="66" y="486"/>
                    <a:pt x="66" y="486"/>
                  </a:cubicBezTo>
                  <a:cubicBezTo>
                    <a:pt x="75" y="486"/>
                    <a:pt x="75" y="486"/>
                    <a:pt x="75" y="486"/>
                  </a:cubicBezTo>
                  <a:cubicBezTo>
                    <a:pt x="103" y="486"/>
                    <a:pt x="103" y="486"/>
                    <a:pt x="103" y="486"/>
                  </a:cubicBezTo>
                  <a:cubicBezTo>
                    <a:pt x="112" y="486"/>
                    <a:pt x="112" y="486"/>
                    <a:pt x="112" y="486"/>
                  </a:cubicBezTo>
                  <a:cubicBezTo>
                    <a:pt x="114" y="486"/>
                    <a:pt x="114" y="486"/>
                    <a:pt x="114" y="486"/>
                  </a:cubicBezTo>
                  <a:cubicBezTo>
                    <a:pt x="125" y="486"/>
                    <a:pt x="125" y="486"/>
                    <a:pt x="125" y="486"/>
                  </a:cubicBezTo>
                  <a:cubicBezTo>
                    <a:pt x="141" y="486"/>
                    <a:pt x="141" y="486"/>
                    <a:pt x="141" y="486"/>
                  </a:cubicBezTo>
                  <a:cubicBezTo>
                    <a:pt x="153" y="486"/>
                    <a:pt x="153" y="486"/>
                    <a:pt x="153" y="486"/>
                  </a:cubicBezTo>
                  <a:cubicBezTo>
                    <a:pt x="165" y="486"/>
                    <a:pt x="165" y="486"/>
                    <a:pt x="165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7" y="486"/>
                    <a:pt x="197" y="486"/>
                    <a:pt x="197" y="486"/>
                  </a:cubicBezTo>
                  <a:cubicBezTo>
                    <a:pt x="219" y="486"/>
                    <a:pt x="219" y="486"/>
                    <a:pt x="219" y="486"/>
                  </a:cubicBezTo>
                  <a:cubicBezTo>
                    <a:pt x="239" y="486"/>
                    <a:pt x="239" y="486"/>
                    <a:pt x="239" y="486"/>
                  </a:cubicBezTo>
                  <a:cubicBezTo>
                    <a:pt x="248" y="486"/>
                    <a:pt x="248" y="486"/>
                    <a:pt x="248" y="486"/>
                  </a:cubicBezTo>
                  <a:cubicBezTo>
                    <a:pt x="268" y="486"/>
                    <a:pt x="268" y="486"/>
                    <a:pt x="268" y="486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635" y="486"/>
                    <a:pt x="635" y="486"/>
                    <a:pt x="635" y="486"/>
                  </a:cubicBezTo>
                  <a:cubicBezTo>
                    <a:pt x="647" y="486"/>
                    <a:pt x="647" y="486"/>
                    <a:pt x="647" y="486"/>
                  </a:cubicBezTo>
                  <a:cubicBezTo>
                    <a:pt x="653" y="486"/>
                    <a:pt x="653" y="486"/>
                    <a:pt x="653" y="486"/>
                  </a:cubicBezTo>
                  <a:cubicBezTo>
                    <a:pt x="665" y="486"/>
                    <a:pt x="665" y="486"/>
                    <a:pt x="665" y="486"/>
                  </a:cubicBezTo>
                  <a:cubicBezTo>
                    <a:pt x="673" y="486"/>
                    <a:pt x="673" y="486"/>
                    <a:pt x="673" y="486"/>
                  </a:cubicBezTo>
                  <a:cubicBezTo>
                    <a:pt x="703" y="486"/>
                    <a:pt x="703" y="486"/>
                    <a:pt x="703" y="486"/>
                  </a:cubicBezTo>
                  <a:cubicBezTo>
                    <a:pt x="717" y="486"/>
                    <a:pt x="717" y="486"/>
                    <a:pt x="717" y="486"/>
                  </a:cubicBezTo>
                  <a:cubicBezTo>
                    <a:pt x="727" y="486"/>
                    <a:pt x="727" y="486"/>
                    <a:pt x="727" y="486"/>
                  </a:cubicBezTo>
                  <a:cubicBezTo>
                    <a:pt x="751" y="486"/>
                    <a:pt x="751" y="486"/>
                    <a:pt x="751" y="486"/>
                  </a:cubicBezTo>
                  <a:cubicBezTo>
                    <a:pt x="761" y="486"/>
                    <a:pt x="761" y="486"/>
                    <a:pt x="761" y="486"/>
                  </a:cubicBezTo>
                  <a:cubicBezTo>
                    <a:pt x="888" y="486"/>
                    <a:pt x="888" y="486"/>
                    <a:pt x="888" y="486"/>
                  </a:cubicBezTo>
                  <a:cubicBezTo>
                    <a:pt x="898" y="486"/>
                    <a:pt x="898" y="486"/>
                    <a:pt x="898" y="486"/>
                  </a:cubicBezTo>
                  <a:cubicBezTo>
                    <a:pt x="917" y="486"/>
                    <a:pt x="917" y="486"/>
                    <a:pt x="917" y="486"/>
                  </a:cubicBezTo>
                  <a:cubicBezTo>
                    <a:pt x="926" y="486"/>
                    <a:pt x="926" y="486"/>
                    <a:pt x="926" y="486"/>
                  </a:cubicBezTo>
                  <a:cubicBezTo>
                    <a:pt x="929" y="486"/>
                    <a:pt x="929" y="486"/>
                    <a:pt x="929" y="486"/>
                  </a:cubicBezTo>
                  <a:cubicBezTo>
                    <a:pt x="930" y="486"/>
                    <a:pt x="930" y="486"/>
                    <a:pt x="930" y="486"/>
                  </a:cubicBezTo>
                  <a:cubicBezTo>
                    <a:pt x="945" y="486"/>
                    <a:pt x="945" y="486"/>
                    <a:pt x="945" y="486"/>
                  </a:cubicBezTo>
                  <a:cubicBezTo>
                    <a:pt x="952" y="486"/>
                    <a:pt x="952" y="486"/>
                    <a:pt x="952" y="486"/>
                  </a:cubicBezTo>
                  <a:cubicBezTo>
                    <a:pt x="961" y="486"/>
                    <a:pt x="961" y="486"/>
                    <a:pt x="961" y="486"/>
                  </a:cubicBezTo>
                  <a:cubicBezTo>
                    <a:pt x="970" y="486"/>
                    <a:pt x="970" y="486"/>
                    <a:pt x="970" y="486"/>
                  </a:cubicBezTo>
                  <a:cubicBezTo>
                    <a:pt x="977" y="486"/>
                    <a:pt x="977" y="486"/>
                    <a:pt x="977" y="486"/>
                  </a:cubicBezTo>
                  <a:cubicBezTo>
                    <a:pt x="1087" y="486"/>
                    <a:pt x="1087" y="486"/>
                    <a:pt x="1087" y="486"/>
                  </a:cubicBezTo>
                  <a:cubicBezTo>
                    <a:pt x="1091" y="486"/>
                    <a:pt x="1091" y="486"/>
                    <a:pt x="1091" y="486"/>
                  </a:cubicBezTo>
                  <a:cubicBezTo>
                    <a:pt x="1143" y="486"/>
                    <a:pt x="1143" y="486"/>
                    <a:pt x="1143" y="486"/>
                  </a:cubicBezTo>
                  <a:cubicBezTo>
                    <a:pt x="1147" y="486"/>
                    <a:pt x="1147" y="486"/>
                    <a:pt x="1147" y="486"/>
                  </a:cubicBezTo>
                  <a:cubicBezTo>
                    <a:pt x="1183" y="486"/>
                    <a:pt x="1183" y="486"/>
                    <a:pt x="1183" y="486"/>
                  </a:cubicBezTo>
                  <a:cubicBezTo>
                    <a:pt x="1484" y="486"/>
                    <a:pt x="1484" y="486"/>
                    <a:pt x="1484" y="486"/>
                  </a:cubicBezTo>
                  <a:cubicBezTo>
                    <a:pt x="1491" y="486"/>
                    <a:pt x="1491" y="486"/>
                    <a:pt x="1491" y="486"/>
                  </a:cubicBezTo>
                  <a:cubicBezTo>
                    <a:pt x="1494" y="486"/>
                    <a:pt x="1494" y="486"/>
                    <a:pt x="1494" y="486"/>
                  </a:cubicBezTo>
                  <a:cubicBezTo>
                    <a:pt x="1514" y="486"/>
                    <a:pt x="1514" y="486"/>
                    <a:pt x="1514" y="486"/>
                  </a:cubicBezTo>
                  <a:cubicBezTo>
                    <a:pt x="1515" y="486"/>
                    <a:pt x="1515" y="486"/>
                    <a:pt x="1515" y="486"/>
                  </a:cubicBezTo>
                  <a:cubicBezTo>
                    <a:pt x="1524" y="486"/>
                    <a:pt x="1524" y="486"/>
                    <a:pt x="1524" y="486"/>
                  </a:cubicBezTo>
                  <a:cubicBezTo>
                    <a:pt x="1571" y="486"/>
                    <a:pt x="1571" y="486"/>
                    <a:pt x="1571" y="486"/>
                  </a:cubicBezTo>
                  <a:cubicBezTo>
                    <a:pt x="1603" y="486"/>
                    <a:pt x="1603" y="486"/>
                    <a:pt x="1603" y="486"/>
                  </a:cubicBezTo>
                  <a:cubicBezTo>
                    <a:pt x="1671" y="486"/>
                    <a:pt x="1671" y="486"/>
                    <a:pt x="1671" y="486"/>
                  </a:cubicBezTo>
                  <a:cubicBezTo>
                    <a:pt x="1671" y="78"/>
                    <a:pt x="1671" y="78"/>
                    <a:pt x="1671" y="78"/>
                  </a:cubicBezTo>
                  <a:lnTo>
                    <a:pt x="1607" y="78"/>
                  </a:lnTo>
                  <a:close/>
                  <a:moveTo>
                    <a:pt x="304" y="376"/>
                  </a:moveTo>
                  <a:cubicBezTo>
                    <a:pt x="281" y="376"/>
                    <a:pt x="281" y="376"/>
                    <a:pt x="281" y="376"/>
                  </a:cubicBezTo>
                  <a:cubicBezTo>
                    <a:pt x="281" y="369"/>
                    <a:pt x="281" y="369"/>
                    <a:pt x="281" y="369"/>
                  </a:cubicBezTo>
                  <a:cubicBezTo>
                    <a:pt x="304" y="369"/>
                    <a:pt x="304" y="369"/>
                    <a:pt x="304" y="369"/>
                  </a:cubicBezTo>
                  <a:lnTo>
                    <a:pt x="304" y="376"/>
                  </a:lnTo>
                  <a:close/>
                  <a:moveTo>
                    <a:pt x="304" y="365"/>
                  </a:moveTo>
                  <a:cubicBezTo>
                    <a:pt x="281" y="365"/>
                    <a:pt x="281" y="365"/>
                    <a:pt x="281" y="365"/>
                  </a:cubicBezTo>
                  <a:cubicBezTo>
                    <a:pt x="281" y="357"/>
                    <a:pt x="281" y="357"/>
                    <a:pt x="281" y="357"/>
                  </a:cubicBezTo>
                  <a:cubicBezTo>
                    <a:pt x="304" y="357"/>
                    <a:pt x="304" y="357"/>
                    <a:pt x="304" y="357"/>
                  </a:cubicBezTo>
                  <a:lnTo>
                    <a:pt x="304" y="365"/>
                  </a:lnTo>
                  <a:close/>
                  <a:moveTo>
                    <a:pt x="304" y="354"/>
                  </a:moveTo>
                  <a:cubicBezTo>
                    <a:pt x="281" y="354"/>
                    <a:pt x="281" y="354"/>
                    <a:pt x="281" y="354"/>
                  </a:cubicBezTo>
                  <a:cubicBezTo>
                    <a:pt x="281" y="346"/>
                    <a:pt x="281" y="346"/>
                    <a:pt x="281" y="346"/>
                  </a:cubicBezTo>
                  <a:cubicBezTo>
                    <a:pt x="304" y="346"/>
                    <a:pt x="304" y="346"/>
                    <a:pt x="304" y="346"/>
                  </a:cubicBezTo>
                  <a:lnTo>
                    <a:pt x="304" y="354"/>
                  </a:lnTo>
                  <a:close/>
                  <a:moveTo>
                    <a:pt x="334" y="376"/>
                  </a:moveTo>
                  <a:cubicBezTo>
                    <a:pt x="311" y="376"/>
                    <a:pt x="311" y="376"/>
                    <a:pt x="311" y="376"/>
                  </a:cubicBezTo>
                  <a:cubicBezTo>
                    <a:pt x="311" y="369"/>
                    <a:pt x="311" y="369"/>
                    <a:pt x="311" y="369"/>
                  </a:cubicBezTo>
                  <a:cubicBezTo>
                    <a:pt x="334" y="369"/>
                    <a:pt x="334" y="369"/>
                    <a:pt x="334" y="369"/>
                  </a:cubicBezTo>
                  <a:lnTo>
                    <a:pt x="334" y="376"/>
                  </a:lnTo>
                  <a:close/>
                  <a:moveTo>
                    <a:pt x="334" y="365"/>
                  </a:moveTo>
                  <a:cubicBezTo>
                    <a:pt x="311" y="365"/>
                    <a:pt x="311" y="365"/>
                    <a:pt x="311" y="365"/>
                  </a:cubicBezTo>
                  <a:cubicBezTo>
                    <a:pt x="311" y="357"/>
                    <a:pt x="311" y="357"/>
                    <a:pt x="311" y="357"/>
                  </a:cubicBezTo>
                  <a:cubicBezTo>
                    <a:pt x="334" y="357"/>
                    <a:pt x="334" y="357"/>
                    <a:pt x="334" y="357"/>
                  </a:cubicBezTo>
                  <a:lnTo>
                    <a:pt x="334" y="365"/>
                  </a:lnTo>
                  <a:close/>
                  <a:moveTo>
                    <a:pt x="334" y="354"/>
                  </a:moveTo>
                  <a:cubicBezTo>
                    <a:pt x="311" y="354"/>
                    <a:pt x="311" y="354"/>
                    <a:pt x="311" y="354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34" y="346"/>
                    <a:pt x="334" y="346"/>
                    <a:pt x="334" y="346"/>
                  </a:cubicBezTo>
                  <a:lnTo>
                    <a:pt x="334" y="354"/>
                  </a:lnTo>
                  <a:close/>
                  <a:moveTo>
                    <a:pt x="364" y="376"/>
                  </a:moveTo>
                  <a:cubicBezTo>
                    <a:pt x="341" y="376"/>
                    <a:pt x="341" y="376"/>
                    <a:pt x="341" y="376"/>
                  </a:cubicBezTo>
                  <a:cubicBezTo>
                    <a:pt x="341" y="369"/>
                    <a:pt x="341" y="369"/>
                    <a:pt x="341" y="369"/>
                  </a:cubicBezTo>
                  <a:cubicBezTo>
                    <a:pt x="364" y="369"/>
                    <a:pt x="364" y="369"/>
                    <a:pt x="364" y="369"/>
                  </a:cubicBezTo>
                  <a:lnTo>
                    <a:pt x="364" y="376"/>
                  </a:lnTo>
                  <a:close/>
                  <a:moveTo>
                    <a:pt x="364" y="365"/>
                  </a:moveTo>
                  <a:cubicBezTo>
                    <a:pt x="341" y="365"/>
                    <a:pt x="341" y="365"/>
                    <a:pt x="341" y="365"/>
                  </a:cubicBezTo>
                  <a:cubicBezTo>
                    <a:pt x="341" y="357"/>
                    <a:pt x="341" y="357"/>
                    <a:pt x="341" y="357"/>
                  </a:cubicBezTo>
                  <a:cubicBezTo>
                    <a:pt x="364" y="357"/>
                    <a:pt x="364" y="357"/>
                    <a:pt x="364" y="357"/>
                  </a:cubicBezTo>
                  <a:lnTo>
                    <a:pt x="364" y="365"/>
                  </a:lnTo>
                  <a:close/>
                  <a:moveTo>
                    <a:pt x="364" y="354"/>
                  </a:moveTo>
                  <a:cubicBezTo>
                    <a:pt x="341" y="354"/>
                    <a:pt x="341" y="354"/>
                    <a:pt x="341" y="354"/>
                  </a:cubicBezTo>
                  <a:cubicBezTo>
                    <a:pt x="341" y="346"/>
                    <a:pt x="341" y="346"/>
                    <a:pt x="341" y="346"/>
                  </a:cubicBezTo>
                  <a:cubicBezTo>
                    <a:pt x="364" y="346"/>
                    <a:pt x="364" y="346"/>
                    <a:pt x="364" y="346"/>
                  </a:cubicBezTo>
                  <a:lnTo>
                    <a:pt x="364" y="354"/>
                  </a:lnTo>
                  <a:close/>
                  <a:moveTo>
                    <a:pt x="447" y="376"/>
                  </a:moveTo>
                  <a:cubicBezTo>
                    <a:pt x="424" y="376"/>
                    <a:pt x="424" y="376"/>
                    <a:pt x="424" y="376"/>
                  </a:cubicBezTo>
                  <a:cubicBezTo>
                    <a:pt x="424" y="369"/>
                    <a:pt x="424" y="369"/>
                    <a:pt x="424" y="369"/>
                  </a:cubicBezTo>
                  <a:cubicBezTo>
                    <a:pt x="447" y="369"/>
                    <a:pt x="447" y="369"/>
                    <a:pt x="447" y="369"/>
                  </a:cubicBezTo>
                  <a:lnTo>
                    <a:pt x="447" y="376"/>
                  </a:lnTo>
                  <a:close/>
                  <a:moveTo>
                    <a:pt x="447" y="365"/>
                  </a:moveTo>
                  <a:cubicBezTo>
                    <a:pt x="424" y="365"/>
                    <a:pt x="424" y="365"/>
                    <a:pt x="424" y="365"/>
                  </a:cubicBezTo>
                  <a:cubicBezTo>
                    <a:pt x="424" y="357"/>
                    <a:pt x="424" y="357"/>
                    <a:pt x="424" y="357"/>
                  </a:cubicBezTo>
                  <a:cubicBezTo>
                    <a:pt x="447" y="357"/>
                    <a:pt x="447" y="357"/>
                    <a:pt x="447" y="357"/>
                  </a:cubicBezTo>
                  <a:lnTo>
                    <a:pt x="447" y="365"/>
                  </a:lnTo>
                  <a:close/>
                  <a:moveTo>
                    <a:pt x="447" y="354"/>
                  </a:moveTo>
                  <a:cubicBezTo>
                    <a:pt x="424" y="354"/>
                    <a:pt x="424" y="354"/>
                    <a:pt x="424" y="354"/>
                  </a:cubicBezTo>
                  <a:cubicBezTo>
                    <a:pt x="424" y="346"/>
                    <a:pt x="424" y="346"/>
                    <a:pt x="424" y="346"/>
                  </a:cubicBezTo>
                  <a:cubicBezTo>
                    <a:pt x="447" y="346"/>
                    <a:pt x="447" y="346"/>
                    <a:pt x="447" y="346"/>
                  </a:cubicBezTo>
                  <a:lnTo>
                    <a:pt x="447" y="354"/>
                  </a:lnTo>
                  <a:close/>
                  <a:moveTo>
                    <a:pt x="477" y="376"/>
                  </a:moveTo>
                  <a:cubicBezTo>
                    <a:pt x="454" y="376"/>
                    <a:pt x="454" y="376"/>
                    <a:pt x="454" y="376"/>
                  </a:cubicBezTo>
                  <a:cubicBezTo>
                    <a:pt x="454" y="369"/>
                    <a:pt x="454" y="369"/>
                    <a:pt x="454" y="369"/>
                  </a:cubicBezTo>
                  <a:cubicBezTo>
                    <a:pt x="477" y="369"/>
                    <a:pt x="477" y="369"/>
                    <a:pt x="477" y="369"/>
                  </a:cubicBezTo>
                  <a:lnTo>
                    <a:pt x="477" y="376"/>
                  </a:lnTo>
                  <a:close/>
                  <a:moveTo>
                    <a:pt x="477" y="365"/>
                  </a:moveTo>
                  <a:cubicBezTo>
                    <a:pt x="454" y="365"/>
                    <a:pt x="454" y="365"/>
                    <a:pt x="454" y="365"/>
                  </a:cubicBezTo>
                  <a:cubicBezTo>
                    <a:pt x="454" y="357"/>
                    <a:pt x="454" y="357"/>
                    <a:pt x="454" y="357"/>
                  </a:cubicBezTo>
                  <a:cubicBezTo>
                    <a:pt x="477" y="357"/>
                    <a:pt x="477" y="357"/>
                    <a:pt x="477" y="357"/>
                  </a:cubicBezTo>
                  <a:lnTo>
                    <a:pt x="477" y="365"/>
                  </a:lnTo>
                  <a:close/>
                  <a:moveTo>
                    <a:pt x="477" y="354"/>
                  </a:moveTo>
                  <a:cubicBezTo>
                    <a:pt x="454" y="354"/>
                    <a:pt x="454" y="354"/>
                    <a:pt x="454" y="354"/>
                  </a:cubicBezTo>
                  <a:cubicBezTo>
                    <a:pt x="454" y="346"/>
                    <a:pt x="454" y="346"/>
                    <a:pt x="454" y="346"/>
                  </a:cubicBezTo>
                  <a:cubicBezTo>
                    <a:pt x="477" y="346"/>
                    <a:pt x="477" y="346"/>
                    <a:pt x="477" y="346"/>
                  </a:cubicBezTo>
                  <a:lnTo>
                    <a:pt x="477" y="354"/>
                  </a:lnTo>
                  <a:close/>
                  <a:moveTo>
                    <a:pt x="507" y="376"/>
                  </a:moveTo>
                  <a:cubicBezTo>
                    <a:pt x="484" y="376"/>
                    <a:pt x="484" y="376"/>
                    <a:pt x="484" y="376"/>
                  </a:cubicBezTo>
                  <a:cubicBezTo>
                    <a:pt x="484" y="369"/>
                    <a:pt x="484" y="369"/>
                    <a:pt x="484" y="369"/>
                  </a:cubicBezTo>
                  <a:cubicBezTo>
                    <a:pt x="507" y="369"/>
                    <a:pt x="507" y="369"/>
                    <a:pt x="507" y="369"/>
                  </a:cubicBezTo>
                  <a:lnTo>
                    <a:pt x="507" y="376"/>
                  </a:lnTo>
                  <a:close/>
                  <a:moveTo>
                    <a:pt x="507" y="365"/>
                  </a:moveTo>
                  <a:cubicBezTo>
                    <a:pt x="484" y="365"/>
                    <a:pt x="484" y="365"/>
                    <a:pt x="484" y="365"/>
                  </a:cubicBezTo>
                  <a:cubicBezTo>
                    <a:pt x="484" y="357"/>
                    <a:pt x="484" y="357"/>
                    <a:pt x="484" y="357"/>
                  </a:cubicBezTo>
                  <a:cubicBezTo>
                    <a:pt x="507" y="357"/>
                    <a:pt x="507" y="357"/>
                    <a:pt x="507" y="357"/>
                  </a:cubicBezTo>
                  <a:lnTo>
                    <a:pt x="507" y="365"/>
                  </a:lnTo>
                  <a:close/>
                  <a:moveTo>
                    <a:pt x="507" y="354"/>
                  </a:moveTo>
                  <a:cubicBezTo>
                    <a:pt x="484" y="354"/>
                    <a:pt x="484" y="354"/>
                    <a:pt x="484" y="354"/>
                  </a:cubicBezTo>
                  <a:cubicBezTo>
                    <a:pt x="484" y="346"/>
                    <a:pt x="484" y="346"/>
                    <a:pt x="484" y="346"/>
                  </a:cubicBezTo>
                  <a:cubicBezTo>
                    <a:pt x="507" y="346"/>
                    <a:pt x="507" y="346"/>
                    <a:pt x="507" y="346"/>
                  </a:cubicBezTo>
                  <a:lnTo>
                    <a:pt x="507" y="354"/>
                  </a:lnTo>
                  <a:close/>
                  <a:moveTo>
                    <a:pt x="416" y="246"/>
                  </a:moveTo>
                  <a:cubicBezTo>
                    <a:pt x="551" y="224"/>
                    <a:pt x="641" y="326"/>
                    <a:pt x="641" y="326"/>
                  </a:cubicBezTo>
                  <a:cubicBezTo>
                    <a:pt x="511" y="326"/>
                    <a:pt x="511" y="326"/>
                    <a:pt x="511" y="326"/>
                  </a:cubicBezTo>
                  <a:cubicBezTo>
                    <a:pt x="482" y="263"/>
                    <a:pt x="416" y="246"/>
                    <a:pt x="416" y="246"/>
                  </a:cubicBezTo>
                  <a:close/>
                  <a:moveTo>
                    <a:pt x="590" y="376"/>
                  </a:moveTo>
                  <a:cubicBezTo>
                    <a:pt x="568" y="376"/>
                    <a:pt x="568" y="376"/>
                    <a:pt x="568" y="376"/>
                  </a:cubicBezTo>
                  <a:cubicBezTo>
                    <a:pt x="568" y="369"/>
                    <a:pt x="568" y="369"/>
                    <a:pt x="568" y="369"/>
                  </a:cubicBezTo>
                  <a:cubicBezTo>
                    <a:pt x="590" y="369"/>
                    <a:pt x="590" y="369"/>
                    <a:pt x="590" y="369"/>
                  </a:cubicBezTo>
                  <a:lnTo>
                    <a:pt x="590" y="376"/>
                  </a:lnTo>
                  <a:close/>
                  <a:moveTo>
                    <a:pt x="590" y="365"/>
                  </a:moveTo>
                  <a:cubicBezTo>
                    <a:pt x="568" y="365"/>
                    <a:pt x="568" y="365"/>
                    <a:pt x="568" y="365"/>
                  </a:cubicBezTo>
                  <a:cubicBezTo>
                    <a:pt x="568" y="357"/>
                    <a:pt x="568" y="357"/>
                    <a:pt x="568" y="357"/>
                  </a:cubicBezTo>
                  <a:cubicBezTo>
                    <a:pt x="590" y="357"/>
                    <a:pt x="590" y="357"/>
                    <a:pt x="590" y="357"/>
                  </a:cubicBezTo>
                  <a:lnTo>
                    <a:pt x="590" y="365"/>
                  </a:lnTo>
                  <a:close/>
                  <a:moveTo>
                    <a:pt x="590" y="354"/>
                  </a:moveTo>
                  <a:cubicBezTo>
                    <a:pt x="568" y="354"/>
                    <a:pt x="568" y="354"/>
                    <a:pt x="568" y="354"/>
                  </a:cubicBezTo>
                  <a:cubicBezTo>
                    <a:pt x="568" y="346"/>
                    <a:pt x="568" y="346"/>
                    <a:pt x="568" y="346"/>
                  </a:cubicBezTo>
                  <a:cubicBezTo>
                    <a:pt x="590" y="346"/>
                    <a:pt x="590" y="346"/>
                    <a:pt x="590" y="346"/>
                  </a:cubicBezTo>
                  <a:lnTo>
                    <a:pt x="590" y="354"/>
                  </a:lnTo>
                  <a:close/>
                  <a:moveTo>
                    <a:pt x="620" y="376"/>
                  </a:moveTo>
                  <a:cubicBezTo>
                    <a:pt x="598" y="376"/>
                    <a:pt x="598" y="376"/>
                    <a:pt x="598" y="376"/>
                  </a:cubicBezTo>
                  <a:cubicBezTo>
                    <a:pt x="598" y="369"/>
                    <a:pt x="598" y="369"/>
                    <a:pt x="598" y="369"/>
                  </a:cubicBezTo>
                  <a:cubicBezTo>
                    <a:pt x="620" y="369"/>
                    <a:pt x="620" y="369"/>
                    <a:pt x="620" y="369"/>
                  </a:cubicBezTo>
                  <a:lnTo>
                    <a:pt x="620" y="376"/>
                  </a:lnTo>
                  <a:close/>
                  <a:moveTo>
                    <a:pt x="620" y="365"/>
                  </a:moveTo>
                  <a:cubicBezTo>
                    <a:pt x="598" y="365"/>
                    <a:pt x="598" y="365"/>
                    <a:pt x="598" y="365"/>
                  </a:cubicBezTo>
                  <a:cubicBezTo>
                    <a:pt x="598" y="357"/>
                    <a:pt x="598" y="357"/>
                    <a:pt x="598" y="357"/>
                  </a:cubicBezTo>
                  <a:cubicBezTo>
                    <a:pt x="620" y="357"/>
                    <a:pt x="620" y="357"/>
                    <a:pt x="620" y="357"/>
                  </a:cubicBezTo>
                  <a:lnTo>
                    <a:pt x="620" y="365"/>
                  </a:lnTo>
                  <a:close/>
                  <a:moveTo>
                    <a:pt x="620" y="354"/>
                  </a:moveTo>
                  <a:cubicBezTo>
                    <a:pt x="598" y="354"/>
                    <a:pt x="598" y="354"/>
                    <a:pt x="598" y="354"/>
                  </a:cubicBezTo>
                  <a:cubicBezTo>
                    <a:pt x="598" y="346"/>
                    <a:pt x="598" y="346"/>
                    <a:pt x="598" y="346"/>
                  </a:cubicBezTo>
                  <a:cubicBezTo>
                    <a:pt x="620" y="346"/>
                    <a:pt x="620" y="346"/>
                    <a:pt x="620" y="346"/>
                  </a:cubicBezTo>
                  <a:lnTo>
                    <a:pt x="620" y="354"/>
                  </a:lnTo>
                  <a:close/>
                  <a:moveTo>
                    <a:pt x="650" y="376"/>
                  </a:moveTo>
                  <a:cubicBezTo>
                    <a:pt x="628" y="376"/>
                    <a:pt x="628" y="376"/>
                    <a:pt x="628" y="376"/>
                  </a:cubicBezTo>
                  <a:cubicBezTo>
                    <a:pt x="628" y="369"/>
                    <a:pt x="628" y="369"/>
                    <a:pt x="628" y="369"/>
                  </a:cubicBezTo>
                  <a:cubicBezTo>
                    <a:pt x="650" y="369"/>
                    <a:pt x="650" y="369"/>
                    <a:pt x="650" y="369"/>
                  </a:cubicBezTo>
                  <a:lnTo>
                    <a:pt x="650" y="376"/>
                  </a:lnTo>
                  <a:close/>
                  <a:moveTo>
                    <a:pt x="650" y="365"/>
                  </a:moveTo>
                  <a:cubicBezTo>
                    <a:pt x="628" y="365"/>
                    <a:pt x="628" y="365"/>
                    <a:pt x="628" y="365"/>
                  </a:cubicBezTo>
                  <a:cubicBezTo>
                    <a:pt x="628" y="357"/>
                    <a:pt x="628" y="357"/>
                    <a:pt x="628" y="357"/>
                  </a:cubicBezTo>
                  <a:cubicBezTo>
                    <a:pt x="650" y="357"/>
                    <a:pt x="650" y="357"/>
                    <a:pt x="650" y="357"/>
                  </a:cubicBezTo>
                  <a:lnTo>
                    <a:pt x="650" y="365"/>
                  </a:lnTo>
                  <a:close/>
                  <a:moveTo>
                    <a:pt x="650" y="354"/>
                  </a:moveTo>
                  <a:cubicBezTo>
                    <a:pt x="628" y="354"/>
                    <a:pt x="628" y="354"/>
                    <a:pt x="628" y="354"/>
                  </a:cubicBezTo>
                  <a:cubicBezTo>
                    <a:pt x="628" y="346"/>
                    <a:pt x="628" y="346"/>
                    <a:pt x="628" y="346"/>
                  </a:cubicBezTo>
                  <a:cubicBezTo>
                    <a:pt x="650" y="346"/>
                    <a:pt x="650" y="346"/>
                    <a:pt x="650" y="346"/>
                  </a:cubicBezTo>
                  <a:lnTo>
                    <a:pt x="650" y="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68"/>
            </a:p>
          </p:txBody>
        </p:sp>
        <p:grpSp>
          <p:nvGrpSpPr>
            <p:cNvPr id="102" name="Group 101"/>
            <p:cNvGrpSpPr/>
            <p:nvPr userDrawn="1"/>
          </p:nvGrpSpPr>
          <p:grpSpPr>
            <a:xfrm>
              <a:off x="0" y="5397500"/>
              <a:ext cx="3292189" cy="1597025"/>
              <a:chOff x="0" y="5691798"/>
              <a:chExt cx="3292189" cy="1302727"/>
            </a:xfrm>
          </p:grpSpPr>
          <p:sp>
            <p:nvSpPr>
              <p:cNvPr id="94" name="Rectangle 93"/>
              <p:cNvSpPr/>
              <p:nvPr userDrawn="1"/>
            </p:nvSpPr>
            <p:spPr bwMode="auto">
              <a:xfrm>
                <a:off x="2560677" y="6148993"/>
                <a:ext cx="731512" cy="84553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Rectangle 94"/>
              <p:cNvSpPr/>
              <p:nvPr userDrawn="1"/>
            </p:nvSpPr>
            <p:spPr bwMode="auto">
              <a:xfrm>
                <a:off x="2012043" y="5966115"/>
                <a:ext cx="731512" cy="10284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/>
              <p:cNvSpPr/>
              <p:nvPr userDrawn="1"/>
            </p:nvSpPr>
            <p:spPr bwMode="auto">
              <a:xfrm>
                <a:off x="1554847" y="5691798"/>
                <a:ext cx="457195" cy="130272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 userDrawn="1"/>
            </p:nvSpPr>
            <p:spPr bwMode="auto">
              <a:xfrm>
                <a:off x="1097653" y="5966115"/>
                <a:ext cx="457195" cy="10284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ectangle 97"/>
              <p:cNvSpPr/>
              <p:nvPr userDrawn="1"/>
            </p:nvSpPr>
            <p:spPr bwMode="auto">
              <a:xfrm>
                <a:off x="823336" y="5783263"/>
                <a:ext cx="274317" cy="12112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ectangle 98"/>
              <p:cNvSpPr/>
              <p:nvPr userDrawn="1"/>
            </p:nvSpPr>
            <p:spPr bwMode="auto">
              <a:xfrm>
                <a:off x="549019" y="5691798"/>
                <a:ext cx="274317" cy="130272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Rectangle 99"/>
              <p:cNvSpPr/>
              <p:nvPr userDrawn="1"/>
            </p:nvSpPr>
            <p:spPr bwMode="auto">
              <a:xfrm>
                <a:off x="0" y="5966115"/>
                <a:ext cx="731512" cy="10284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568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TextBox 2"/>
          <p:cNvSpPr txBox="1"/>
          <p:nvPr userDrawn="1"/>
        </p:nvSpPr>
        <p:spPr>
          <a:xfrm>
            <a:off x="10418150" y="5950485"/>
            <a:ext cx="1504547" cy="615609"/>
          </a:xfrm>
          <a:prstGeom prst="rect">
            <a:avLst/>
          </a:prstGeom>
          <a:noFill/>
        </p:spPr>
        <p:txBody>
          <a:bodyPr wrap="none" lIns="179285" tIns="143428" rIns="179285" bIns="143428" rtlCol="0" anchor="b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#WPC16</a:t>
            </a:r>
          </a:p>
        </p:txBody>
      </p:sp>
    </p:spTree>
    <p:extLst>
      <p:ext uri="{BB962C8B-B14F-4D97-AF65-F5344CB8AC3E}">
        <p14:creationId xmlns:p14="http://schemas.microsoft.com/office/powerpoint/2010/main" val="2653794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233488" y="855372"/>
            <a:ext cx="2689274" cy="567015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1961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85245" y="299807"/>
            <a:ext cx="3137517" cy="567015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1961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4729"/>
            <a:ext cx="1421436" cy="30061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31581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2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50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660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182939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146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5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36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74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4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27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3280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5198020" y="0"/>
            <a:ext cx="6993116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>
              <a:lnSpc>
                <a:spcPct val="90000"/>
              </a:lnSpc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31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69959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28297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12432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19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</p:spTree>
    <p:extLst>
      <p:ext uri="{BB962C8B-B14F-4D97-AF65-F5344CB8AC3E}">
        <p14:creationId xmlns:p14="http://schemas.microsoft.com/office/powerpoint/2010/main" val="1466667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673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989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3407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53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5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defTabSz="914367">
              <a:defRPr/>
            </a:pPr>
            <a:r>
              <a:rPr lang="en-US" sz="882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algn="r">
              <a:defRPr/>
            </a:pPr>
            <a:fld id="{F8A0AC42-AA1D-4944-8D96-660DE70C7E1B}" type="slidenum">
              <a:rPr lang="en-US" sz="882" smtClean="0"/>
              <a:pPr algn="r">
                <a:defRPr/>
              </a:pPr>
              <a:t>‹#›</a:t>
            </a:fld>
            <a:endParaRPr lang="en-US" sz="882" dirty="0"/>
          </a:p>
        </p:txBody>
      </p:sp>
    </p:spTree>
    <p:extLst>
      <p:ext uri="{BB962C8B-B14F-4D97-AF65-F5344CB8AC3E}">
        <p14:creationId xmlns:p14="http://schemas.microsoft.com/office/powerpoint/2010/main" val="1500722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974301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618152"/>
          </a:xfr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91440" rIns="457200" bIns="91440" rtlCol="0" anchor="ctr"/>
          <a:lstStyle>
            <a:lvl1pPr>
              <a:defRPr lang="en-US" sz="4800">
                <a:solidFill>
                  <a:srgbClr val="EDC30D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7863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465617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3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937" y="6220952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4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953133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129680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492289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8645133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9267669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4589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1685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466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770095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08791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14812939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6862588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15334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969604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297846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303943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607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688139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53861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74692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92582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629336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192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472403"/>
      </p:ext>
    </p:extLst>
  </p:cSld>
  <p:clrMapOvr>
    <a:masterClrMapping/>
  </p:clrMapOvr>
  <p:transition spd="med"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4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9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9" y="2425050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257293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Pr>
        <a:solidFill>
          <a:srgbClr val="3E9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9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4" y="301618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3151" y="-923887"/>
            <a:ext cx="2819048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03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Pr>
        <a:solidFill>
          <a:srgbClr val="3E9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4" y="301618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92940" cy="622056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0201" y="-1400137"/>
            <a:ext cx="2819048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6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92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65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904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017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184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6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72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11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16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87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2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23739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7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52025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3734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95884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722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965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3E9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7001" y="-800062"/>
            <a:ext cx="2819048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1E42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6976" y="-961988"/>
            <a:ext cx="2819048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7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098150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56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71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9223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447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65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2371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115989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Photo_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47" y="0"/>
            <a:ext cx="12178754" cy="518836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428818" y="3992486"/>
            <a:ext cx="6278150" cy="2865514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428818" y="3992488"/>
            <a:ext cx="6274911" cy="1698765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427199" y="5691253"/>
            <a:ext cx="6276530" cy="1250237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715" y="6029312"/>
            <a:ext cx="1673267" cy="3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1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335586"/>
            <a:ext cx="12192000" cy="5224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120902" y="5975156"/>
            <a:ext cx="1929367" cy="106089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154998" y="6227209"/>
            <a:ext cx="1788758" cy="758621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33733" y="3843615"/>
            <a:ext cx="178877" cy="5446342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574503" y="6689583"/>
            <a:ext cx="3745038" cy="16032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09389" y="5731459"/>
            <a:ext cx="7689670" cy="743033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003730" y="6312003"/>
            <a:ext cx="695373" cy="26086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309973" y="6613545"/>
            <a:ext cx="319235" cy="260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02949" y="6603918"/>
            <a:ext cx="119171" cy="119188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344519" y="6468792"/>
            <a:ext cx="36722" cy="121960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2623" y="6858000"/>
            <a:ext cx="12617246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84182" y="6088046"/>
            <a:ext cx="384182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404123"/>
            <a:ext cx="12192000" cy="9386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342794"/>
            <a:ext cx="12192000" cy="515206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68139" y="6496726"/>
            <a:ext cx="918197" cy="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3891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Photo_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b="1090"/>
          <a:stretch/>
        </p:blipFill>
        <p:spPr>
          <a:xfrm>
            <a:off x="13247" y="0"/>
            <a:ext cx="12178754" cy="51318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715" y="6029312"/>
            <a:ext cx="1673267" cy="368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8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417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Pr>
        <a:solidFill>
          <a:srgbClr val="3E9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9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4" y="301618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53151" y="-923887"/>
            <a:ext cx="2819048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8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BEA276-07FD-450F-B011-B4819D3FF55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15/02/2017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3CD9E3-C251-451B-B009-A8DCF9F508E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0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714" y="6029312"/>
            <a:ext cx="1673267" cy="3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9577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021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208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97" indent="0">
              <a:buNone/>
              <a:defRPr sz="1800">
                <a:solidFill>
                  <a:schemeClr val="bg1"/>
                </a:solidFill>
              </a:defRPr>
            </a:lvl3pPr>
            <a:lvl4pPr marL="448193" indent="0">
              <a:buNone/>
              <a:defRPr sz="1600">
                <a:solidFill>
                  <a:schemeClr val="bg1"/>
                </a:solidFill>
              </a:defRPr>
            </a:lvl4pPr>
            <a:lvl5pPr marL="67229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8269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85017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246862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452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430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6074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9647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0876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16251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67167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3286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9652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894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172386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594289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930919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910205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8194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29718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90381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95858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03339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787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8910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3707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359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 Photo_O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478" t="-1" b="1518"/>
          <a:stretch/>
        </p:blipFill>
        <p:spPr>
          <a:xfrm>
            <a:off x="-7200" y="0"/>
            <a:ext cx="12199200" cy="5162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8314" y="6029312"/>
            <a:ext cx="1673267" cy="368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677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2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7328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2336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38555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219326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98905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7492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0429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7312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10456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6508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03056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5363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1358915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5094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0101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649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7511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7577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212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57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618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9997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200441972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9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3684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39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2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6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8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558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29569" y="0"/>
            <a:ext cx="505877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139"/>
            <a:endParaRPr lang="en-US" sz="1223" dirty="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695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0"/>
            <a:ext cx="502920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139"/>
            <a:endParaRPr lang="en-US" sz="1223" dirty="0">
              <a:solidFill>
                <a:srgbClr val="FFFFF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143255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11148" r="5121" b="21028"/>
          <a:stretch/>
        </p:blipFill>
        <p:spPr>
          <a:xfrm>
            <a:off x="0" y="0"/>
            <a:ext cx="12192000" cy="686578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 rot="10800000">
            <a:off x="-1" y="3883079"/>
            <a:ext cx="12192000" cy="300983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60000"/>
                </a:schemeClr>
              </a:gs>
              <a:gs pos="53000">
                <a:schemeClr val="bg2">
                  <a:lumMod val="10000"/>
                  <a:alpha val="0"/>
                </a:schemeClr>
              </a:gs>
            </a:gsLst>
            <a:lin ang="4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4773829"/>
            <a:ext cx="8067824" cy="1793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96403" y="4773828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6404" y="5745801"/>
            <a:ext cx="8040659" cy="6285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745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17" y="6084311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11148" r="5121" b="21028"/>
          <a:stretch/>
        </p:blipFill>
        <p:spPr>
          <a:xfrm>
            <a:off x="0" y="0"/>
            <a:ext cx="12192000" cy="686578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 rot="10800000">
            <a:off x="-1" y="3883079"/>
            <a:ext cx="12192000" cy="300983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60000"/>
                </a:schemeClr>
              </a:gs>
              <a:gs pos="53000">
                <a:schemeClr val="bg2">
                  <a:lumMod val="10000"/>
                  <a:alpha val="0"/>
                </a:schemeClr>
              </a:gs>
            </a:gsLst>
            <a:lin ang="4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6404" y="5745801"/>
            <a:ext cx="8040659" cy="6285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745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17" y="6084311"/>
            <a:ext cx="1737792" cy="63906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269239" y="4773829"/>
            <a:ext cx="8067824" cy="1793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96403" y="4787297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3166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57510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3240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345033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47595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0768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0411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8006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6767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6998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4534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55498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48424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663381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8643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9590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6833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theme" Target="../theme/theme5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slideLayout" Target="../slideLayouts/slideLayout186.xml"/><Relationship Id="rId18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24" Type="http://schemas.openxmlformats.org/officeDocument/2006/relationships/theme" Target="../theme/theme9.xml"/><Relationship Id="rId5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88.xml"/><Relationship Id="rId23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83.xml"/><Relationship Id="rId19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7.xml"/><Relationship Id="rId22" Type="http://schemas.openxmlformats.org/officeDocument/2006/relationships/slideLayout" Target="../slideLayouts/slideLayout1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1C50A-4962-42C2-A1C4-6920EBFEE475}" type="datetimeFigureOut">
              <a:rPr lang="en-GB" smtClean="0"/>
              <a:t>15/02/2017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5A1CC-63E9-4AAD-A47A-9945CF062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52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5" name="Rectangle 34"/>
          <p:cNvSpPr/>
          <p:nvPr userDrawn="1"/>
        </p:nvSpPr>
        <p:spPr bwMode="auto">
          <a:xfrm>
            <a:off x="-217599" y="6858000"/>
            <a:ext cx="125330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7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743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173">
          <p15:clr>
            <a:srgbClr val="5ACBF0"/>
          </p15:clr>
        </p15:guide>
        <p15:guide id="9" pos="3917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075">
          <p15:clr>
            <a:srgbClr val="C35EA4"/>
          </p15:clr>
        </p15:guide>
        <p15:guide id="27" pos="3797">
          <p15:clr>
            <a:srgbClr val="5ACBF0"/>
          </p15:clr>
        </p15:guide>
        <p15:guide id="28" pos="4013">
          <p15:clr>
            <a:srgbClr val="5ACBF0"/>
          </p15:clr>
        </p15:guide>
        <p15:guide id="29" orient="horz" pos="3883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37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3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9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1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2" r:id="rId28"/>
    <p:sldLayoutId id="2147483773" r:id="rId29"/>
    <p:sldLayoutId id="2147483774" r:id="rId30"/>
    <p:sldLayoutId id="2147483775" r:id="rId3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556063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807534"/>
            <a:ext cx="11653521" cy="5050466"/>
          </a:xfrm>
          <a:prstGeom prst="rect">
            <a:avLst/>
          </a:prstGeom>
        </p:spPr>
        <p:txBody>
          <a:bodyPr vert="horz" wrap="square" lIns="182880" tIns="146304" rIns="182880" bIns="146304" rtlCol="0">
            <a:normAutofit/>
          </a:bodyPr>
          <a:lstStyle/>
          <a:p>
            <a:pPr lvl="0"/>
            <a:r>
              <a:rPr lang="en-US" dirty="0"/>
              <a:t>Click to edit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57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n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Tx/>
        <a:buNone/>
        <a:tabLst/>
        <a:defRPr sz="3200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04000" marR="0" indent="-21600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720000" marR="0" indent="-21600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936000" marR="0" indent="-18000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366230" y="-217"/>
            <a:ext cx="940152" cy="5654619"/>
            <a:chOff x="12614198" y="-221"/>
            <a:chExt cx="959004" cy="5767187"/>
          </a:xfrm>
        </p:grpSpPr>
        <p:grpSp>
          <p:nvGrpSpPr>
            <p:cNvPr id="37" name="Group 36"/>
            <p:cNvGrpSpPr/>
            <p:nvPr userDrawn="1"/>
          </p:nvGrpSpPr>
          <p:grpSpPr>
            <a:xfrm>
              <a:off x="12614198" y="-221"/>
              <a:ext cx="959004" cy="5716010"/>
              <a:chOff x="12614198" y="-221"/>
              <a:chExt cx="959004" cy="5716010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 rot="5400000">
                <a:off x="11576883" y="1040117"/>
                <a:ext cx="2708636" cy="634005"/>
                <a:chOff x="1581150" y="4543426"/>
                <a:chExt cx="2708636" cy="634005"/>
              </a:xfrm>
            </p:grpSpPr>
            <p:sp>
              <p:nvSpPr>
                <p:cNvPr id="3" name="Rectangle 2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" name="Rectangle 5"/>
                <p:cNvSpPr/>
                <p:nvPr userDrawn="1"/>
              </p:nvSpPr>
              <p:spPr bwMode="auto">
                <a:xfrm>
                  <a:off x="1581150" y="4887665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50 G:20 B:90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" name="Rectangle 14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490" dirty="0">
                    <a:gradFill>
                      <a:gsLst>
                        <a:gs pos="1775">
                          <a:schemeClr val="bg1"/>
                        </a:gs>
                        <a:gs pos="14000">
                          <a:schemeClr val="bg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Rectangle 15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Magenta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180 G:0 B:158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Rectangle 16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Rectangle 17"/>
                <p:cNvSpPr/>
                <p:nvPr userDrawn="1"/>
              </p:nvSpPr>
              <p:spPr bwMode="auto">
                <a:xfrm>
                  <a:off x="2498745" y="4543428"/>
                  <a:ext cx="869930" cy="289766"/>
                </a:xfrm>
                <a:prstGeom prst="rect">
                  <a:avLst/>
                </a:prstGeom>
                <a:solidFill>
                  <a:srgbClr val="3076B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4" name="TextBox 33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Mid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 dirty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G:24 B:143</a:t>
              </a:r>
              <a:endParaRPr lang="en-US" sz="490" dirty="0">
                <a:gradFill>
                  <a:gsLst>
                    <a:gs pos="18584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 G:124 B:16</a:t>
              </a:r>
            </a:p>
          </p:txBody>
        </p:sp>
        <p:sp>
          <p:nvSpPr>
            <p:cNvPr id="21" name="Rectangle 20"/>
            <p:cNvSpPr/>
            <p:nvPr userDrawn="1"/>
          </p:nvSpPr>
          <p:spPr bwMode="auto">
            <a:xfrm rot="5400000">
              <a:off x="12328886" y="3353996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490" baseline="0" dirty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 G:188 B:242</a:t>
              </a:r>
              <a:endParaRPr lang="en-US" sz="490" dirty="0">
                <a:gradFill>
                  <a:gsLst>
                    <a:gs pos="66272">
                      <a:srgbClr val="000000"/>
                    </a:gs>
                    <a:gs pos="44000">
                      <a:srgbClr val="00000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8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  <p:sldLayoutId id="2147483838" r:id="rId20"/>
    <p:sldLayoutId id="2147483839" r:id="rId21"/>
    <p:sldLayoutId id="2147483840" r:id="rId22"/>
    <p:sldLayoutId id="2147483841" r:id="rId23"/>
    <p:sldLayoutId id="2147483842" r:id="rId24"/>
    <p:sldLayoutId id="2147483843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46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  <p:sldLayoutId id="2147483865" r:id="rId21"/>
    <p:sldLayoutId id="2147483866" r:id="rId22"/>
    <p:sldLayoutId id="2147483867" r:id="rId23"/>
    <p:sldLayoutId id="2147483869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2" y="-8231"/>
            <a:ext cx="936855" cy="5662633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92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2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95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  <p:sldLayoutId id="2147483889" r:id="rId19"/>
    <p:sldLayoutId id="2147483890" r:id="rId20"/>
    <p:sldLayoutId id="2147483891" r:id="rId21"/>
    <p:sldLayoutId id="2147483892" r:id="rId22"/>
    <p:sldLayoutId id="2147483893" r:id="rId2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9349869" cy="1871131"/>
          </a:xfrm>
        </p:spPr>
        <p:txBody>
          <a:bodyPr>
            <a:noAutofit/>
          </a:bodyPr>
          <a:lstStyle/>
          <a:p>
            <a:r>
              <a:rPr lang="en-GB" sz="66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Azure Search</a:t>
            </a:r>
            <a:endParaRPr lang="en-GB" sz="44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305" y="4467951"/>
            <a:ext cx="9144000" cy="1655762"/>
          </a:xfrm>
        </p:spPr>
        <p:txBody>
          <a:bodyPr/>
          <a:lstStyle/>
          <a:p>
            <a:endParaRPr lang="en-GB" dirty="0"/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Bianca Furtuna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Technical Evangelist</a:t>
            </a:r>
          </a:p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69775" y="3742600"/>
            <a:ext cx="10822225" cy="3115400"/>
            <a:chOff x="1646238" y="3891204"/>
            <a:chExt cx="10823760" cy="3115842"/>
          </a:xfrm>
        </p:grpSpPr>
        <p:sp>
          <p:nvSpPr>
            <p:cNvPr id="5" name="Freeform 34"/>
            <p:cNvSpPr>
              <a:spLocks/>
            </p:cNvSpPr>
            <p:nvPr/>
          </p:nvSpPr>
          <p:spPr bwMode="auto">
            <a:xfrm>
              <a:off x="2941546" y="6158008"/>
              <a:ext cx="225610" cy="673358"/>
            </a:xfrm>
            <a:custGeom>
              <a:avLst/>
              <a:gdLst>
                <a:gd name="T0" fmla="*/ 144 w 260"/>
                <a:gd name="T1" fmla="*/ 0 h 776"/>
                <a:gd name="T2" fmla="*/ 0 w 260"/>
                <a:gd name="T3" fmla="*/ 776 h 776"/>
                <a:gd name="T4" fmla="*/ 260 w 260"/>
                <a:gd name="T5" fmla="*/ 776 h 776"/>
                <a:gd name="T6" fmla="*/ 144 w 260"/>
                <a:gd name="T7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776">
                  <a:moveTo>
                    <a:pt x="144" y="0"/>
                  </a:moveTo>
                  <a:lnTo>
                    <a:pt x="0" y="776"/>
                  </a:lnTo>
                  <a:lnTo>
                    <a:pt x="260" y="77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646238" y="6071588"/>
              <a:ext cx="10823760" cy="935458"/>
              <a:chOff x="1646238" y="4678597"/>
              <a:chExt cx="10823760" cy="2328447"/>
            </a:xfrm>
          </p:grpSpPr>
          <p:sp>
            <p:nvSpPr>
              <p:cNvPr id="74" name="Freeform 36"/>
              <p:cNvSpPr>
                <a:spLocks/>
              </p:cNvSpPr>
              <p:nvPr/>
            </p:nvSpPr>
            <p:spPr bwMode="auto">
              <a:xfrm>
                <a:off x="4872038" y="6195831"/>
                <a:ext cx="3895725" cy="811213"/>
              </a:xfrm>
              <a:custGeom>
                <a:avLst/>
                <a:gdLst>
                  <a:gd name="T0" fmla="*/ 641 w 1037"/>
                  <a:gd name="T1" fmla="*/ 10 h 215"/>
                  <a:gd name="T2" fmla="*/ 629 w 1037"/>
                  <a:gd name="T3" fmla="*/ 8 h 215"/>
                  <a:gd name="T4" fmla="*/ 601 w 1037"/>
                  <a:gd name="T5" fmla="*/ 5 h 215"/>
                  <a:gd name="T6" fmla="*/ 544 w 1037"/>
                  <a:gd name="T7" fmla="*/ 1 h 215"/>
                  <a:gd name="T8" fmla="*/ 512 w 1037"/>
                  <a:gd name="T9" fmla="*/ 0 h 215"/>
                  <a:gd name="T10" fmla="*/ 0 w 1037"/>
                  <a:gd name="T11" fmla="*/ 215 h 215"/>
                  <a:gd name="T12" fmla="*/ 367 w 1037"/>
                  <a:gd name="T13" fmla="*/ 215 h 215"/>
                  <a:gd name="T14" fmla="*/ 1037 w 1037"/>
                  <a:gd name="T15" fmla="*/ 215 h 215"/>
                  <a:gd name="T16" fmla="*/ 641 w 1037"/>
                  <a:gd name="T17" fmla="*/ 1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7" h="215">
                    <a:moveTo>
                      <a:pt x="641" y="10"/>
                    </a:moveTo>
                    <a:cubicBezTo>
                      <a:pt x="637" y="10"/>
                      <a:pt x="633" y="9"/>
                      <a:pt x="629" y="8"/>
                    </a:cubicBezTo>
                    <a:cubicBezTo>
                      <a:pt x="620" y="7"/>
                      <a:pt x="611" y="6"/>
                      <a:pt x="601" y="5"/>
                    </a:cubicBezTo>
                    <a:cubicBezTo>
                      <a:pt x="582" y="2"/>
                      <a:pt x="563" y="1"/>
                      <a:pt x="544" y="1"/>
                    </a:cubicBezTo>
                    <a:cubicBezTo>
                      <a:pt x="533" y="0"/>
                      <a:pt x="523" y="0"/>
                      <a:pt x="512" y="0"/>
                    </a:cubicBezTo>
                    <a:cubicBezTo>
                      <a:pt x="327" y="2"/>
                      <a:pt x="142" y="73"/>
                      <a:pt x="0" y="215"/>
                    </a:cubicBezTo>
                    <a:cubicBezTo>
                      <a:pt x="367" y="215"/>
                      <a:pt x="367" y="215"/>
                      <a:pt x="367" y="215"/>
                    </a:cubicBezTo>
                    <a:cubicBezTo>
                      <a:pt x="1037" y="215"/>
                      <a:pt x="1037" y="215"/>
                      <a:pt x="1037" y="215"/>
                    </a:cubicBezTo>
                    <a:cubicBezTo>
                      <a:pt x="925" y="103"/>
                      <a:pt x="786" y="35"/>
                      <a:pt x="641" y="10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37"/>
              <p:cNvSpPr>
                <a:spLocks/>
              </p:cNvSpPr>
              <p:nvPr/>
            </p:nvSpPr>
            <p:spPr bwMode="auto">
              <a:xfrm>
                <a:off x="1646238" y="5759268"/>
                <a:ext cx="5989638" cy="1247775"/>
              </a:xfrm>
              <a:custGeom>
                <a:avLst/>
                <a:gdLst>
                  <a:gd name="T0" fmla="*/ 985 w 1595"/>
                  <a:gd name="T1" fmla="*/ 16 h 331"/>
                  <a:gd name="T2" fmla="*/ 968 w 1595"/>
                  <a:gd name="T3" fmla="*/ 13 h 331"/>
                  <a:gd name="T4" fmla="*/ 925 w 1595"/>
                  <a:gd name="T5" fmla="*/ 7 h 331"/>
                  <a:gd name="T6" fmla="*/ 836 w 1595"/>
                  <a:gd name="T7" fmla="*/ 1 h 331"/>
                  <a:gd name="T8" fmla="*/ 788 w 1595"/>
                  <a:gd name="T9" fmla="*/ 0 h 331"/>
                  <a:gd name="T10" fmla="*/ 0 w 1595"/>
                  <a:gd name="T11" fmla="*/ 331 h 331"/>
                  <a:gd name="T12" fmla="*/ 564 w 1595"/>
                  <a:gd name="T13" fmla="*/ 331 h 331"/>
                  <a:gd name="T14" fmla="*/ 1595 w 1595"/>
                  <a:gd name="T15" fmla="*/ 331 h 331"/>
                  <a:gd name="T16" fmla="*/ 985 w 1595"/>
                  <a:gd name="T17" fmla="*/ 16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5" h="331">
                    <a:moveTo>
                      <a:pt x="985" y="16"/>
                    </a:moveTo>
                    <a:cubicBezTo>
                      <a:pt x="980" y="15"/>
                      <a:pt x="974" y="14"/>
                      <a:pt x="968" y="13"/>
                    </a:cubicBezTo>
                    <a:cubicBezTo>
                      <a:pt x="954" y="11"/>
                      <a:pt x="939" y="9"/>
                      <a:pt x="925" y="7"/>
                    </a:cubicBezTo>
                    <a:cubicBezTo>
                      <a:pt x="895" y="4"/>
                      <a:pt x="866" y="2"/>
                      <a:pt x="836" y="1"/>
                    </a:cubicBezTo>
                    <a:cubicBezTo>
                      <a:pt x="820" y="0"/>
                      <a:pt x="804" y="0"/>
                      <a:pt x="788" y="0"/>
                    </a:cubicBezTo>
                    <a:cubicBezTo>
                      <a:pt x="502" y="3"/>
                      <a:pt x="218" y="113"/>
                      <a:pt x="0" y="331"/>
                    </a:cubicBezTo>
                    <a:cubicBezTo>
                      <a:pt x="564" y="331"/>
                      <a:pt x="564" y="331"/>
                      <a:pt x="564" y="331"/>
                    </a:cubicBezTo>
                    <a:cubicBezTo>
                      <a:pt x="1595" y="331"/>
                      <a:pt x="1595" y="331"/>
                      <a:pt x="1595" y="331"/>
                    </a:cubicBezTo>
                    <a:cubicBezTo>
                      <a:pt x="1422" y="159"/>
                      <a:pt x="1208" y="54"/>
                      <a:pt x="985" y="16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36"/>
              <p:cNvSpPr>
                <a:spLocks/>
              </p:cNvSpPr>
              <p:nvPr/>
            </p:nvSpPr>
            <p:spPr bwMode="auto">
              <a:xfrm>
                <a:off x="5397370" y="4678597"/>
                <a:ext cx="7072628" cy="2328445"/>
              </a:xfrm>
              <a:custGeom>
                <a:avLst/>
                <a:gdLst>
                  <a:gd name="T0" fmla="*/ 641 w 1037"/>
                  <a:gd name="T1" fmla="*/ 10 h 215"/>
                  <a:gd name="T2" fmla="*/ 629 w 1037"/>
                  <a:gd name="T3" fmla="*/ 8 h 215"/>
                  <a:gd name="T4" fmla="*/ 601 w 1037"/>
                  <a:gd name="T5" fmla="*/ 5 h 215"/>
                  <a:gd name="T6" fmla="*/ 544 w 1037"/>
                  <a:gd name="T7" fmla="*/ 1 h 215"/>
                  <a:gd name="T8" fmla="*/ 512 w 1037"/>
                  <a:gd name="T9" fmla="*/ 0 h 215"/>
                  <a:gd name="T10" fmla="*/ 0 w 1037"/>
                  <a:gd name="T11" fmla="*/ 215 h 215"/>
                  <a:gd name="T12" fmla="*/ 367 w 1037"/>
                  <a:gd name="T13" fmla="*/ 215 h 215"/>
                  <a:gd name="T14" fmla="*/ 1037 w 1037"/>
                  <a:gd name="T15" fmla="*/ 215 h 215"/>
                  <a:gd name="T16" fmla="*/ 641 w 1037"/>
                  <a:gd name="T17" fmla="*/ 10 h 215"/>
                  <a:gd name="connsiteX0" fmla="*/ 10020 w 10457"/>
                  <a:gd name="connsiteY0" fmla="*/ 0 h 15493"/>
                  <a:gd name="connsiteX1" fmla="*/ 6066 w 10457"/>
                  <a:gd name="connsiteY1" fmla="*/ 5865 h 15493"/>
                  <a:gd name="connsiteX2" fmla="*/ 5796 w 10457"/>
                  <a:gd name="connsiteY2" fmla="*/ 5726 h 15493"/>
                  <a:gd name="connsiteX3" fmla="*/ 5246 w 10457"/>
                  <a:gd name="connsiteY3" fmla="*/ 5540 h 15493"/>
                  <a:gd name="connsiteX4" fmla="*/ 4937 w 10457"/>
                  <a:gd name="connsiteY4" fmla="*/ 5493 h 15493"/>
                  <a:gd name="connsiteX5" fmla="*/ 0 w 10457"/>
                  <a:gd name="connsiteY5" fmla="*/ 15493 h 15493"/>
                  <a:gd name="connsiteX6" fmla="*/ 3539 w 10457"/>
                  <a:gd name="connsiteY6" fmla="*/ 15493 h 15493"/>
                  <a:gd name="connsiteX7" fmla="*/ 10000 w 10457"/>
                  <a:gd name="connsiteY7" fmla="*/ 15493 h 15493"/>
                  <a:gd name="connsiteX8" fmla="*/ 10020 w 10457"/>
                  <a:gd name="connsiteY8" fmla="*/ 0 h 15493"/>
                  <a:gd name="connsiteX0" fmla="*/ 10020 w 10639"/>
                  <a:gd name="connsiteY0" fmla="*/ 0 h 15493"/>
                  <a:gd name="connsiteX1" fmla="*/ 6066 w 10639"/>
                  <a:gd name="connsiteY1" fmla="*/ 5865 h 15493"/>
                  <a:gd name="connsiteX2" fmla="*/ 5796 w 10639"/>
                  <a:gd name="connsiteY2" fmla="*/ 5726 h 15493"/>
                  <a:gd name="connsiteX3" fmla="*/ 5246 w 10639"/>
                  <a:gd name="connsiteY3" fmla="*/ 5540 h 15493"/>
                  <a:gd name="connsiteX4" fmla="*/ 4937 w 10639"/>
                  <a:gd name="connsiteY4" fmla="*/ 5493 h 15493"/>
                  <a:gd name="connsiteX5" fmla="*/ 0 w 10639"/>
                  <a:gd name="connsiteY5" fmla="*/ 15493 h 15493"/>
                  <a:gd name="connsiteX6" fmla="*/ 3539 w 10639"/>
                  <a:gd name="connsiteY6" fmla="*/ 15493 h 15493"/>
                  <a:gd name="connsiteX7" fmla="*/ 10000 w 10639"/>
                  <a:gd name="connsiteY7" fmla="*/ 15493 h 15493"/>
                  <a:gd name="connsiteX8" fmla="*/ 10020 w 10639"/>
                  <a:gd name="connsiteY8" fmla="*/ 0 h 15493"/>
                  <a:gd name="connsiteX0" fmla="*/ 10020 w 10023"/>
                  <a:gd name="connsiteY0" fmla="*/ 0 h 15493"/>
                  <a:gd name="connsiteX1" fmla="*/ 6066 w 10023"/>
                  <a:gd name="connsiteY1" fmla="*/ 5865 h 15493"/>
                  <a:gd name="connsiteX2" fmla="*/ 5796 w 10023"/>
                  <a:gd name="connsiteY2" fmla="*/ 5726 h 15493"/>
                  <a:gd name="connsiteX3" fmla="*/ 5246 w 10023"/>
                  <a:gd name="connsiteY3" fmla="*/ 5540 h 15493"/>
                  <a:gd name="connsiteX4" fmla="*/ 4937 w 10023"/>
                  <a:gd name="connsiteY4" fmla="*/ 5493 h 15493"/>
                  <a:gd name="connsiteX5" fmla="*/ 0 w 10023"/>
                  <a:gd name="connsiteY5" fmla="*/ 15493 h 15493"/>
                  <a:gd name="connsiteX6" fmla="*/ 3539 w 10023"/>
                  <a:gd name="connsiteY6" fmla="*/ 15493 h 15493"/>
                  <a:gd name="connsiteX7" fmla="*/ 10000 w 10023"/>
                  <a:gd name="connsiteY7" fmla="*/ 15493 h 15493"/>
                  <a:gd name="connsiteX8" fmla="*/ 10020 w 10023"/>
                  <a:gd name="connsiteY8" fmla="*/ 0 h 15493"/>
                  <a:gd name="connsiteX0" fmla="*/ 9980 w 10003"/>
                  <a:gd name="connsiteY0" fmla="*/ 0 h 15815"/>
                  <a:gd name="connsiteX1" fmla="*/ 6066 w 10003"/>
                  <a:gd name="connsiteY1" fmla="*/ 6187 h 15815"/>
                  <a:gd name="connsiteX2" fmla="*/ 5796 w 10003"/>
                  <a:gd name="connsiteY2" fmla="*/ 6048 h 15815"/>
                  <a:gd name="connsiteX3" fmla="*/ 5246 w 10003"/>
                  <a:gd name="connsiteY3" fmla="*/ 5862 h 15815"/>
                  <a:gd name="connsiteX4" fmla="*/ 4937 w 10003"/>
                  <a:gd name="connsiteY4" fmla="*/ 5815 h 15815"/>
                  <a:gd name="connsiteX5" fmla="*/ 0 w 10003"/>
                  <a:gd name="connsiteY5" fmla="*/ 15815 h 15815"/>
                  <a:gd name="connsiteX6" fmla="*/ 3539 w 10003"/>
                  <a:gd name="connsiteY6" fmla="*/ 15815 h 15815"/>
                  <a:gd name="connsiteX7" fmla="*/ 10000 w 10003"/>
                  <a:gd name="connsiteY7" fmla="*/ 15815 h 15815"/>
                  <a:gd name="connsiteX8" fmla="*/ 9980 w 10003"/>
                  <a:gd name="connsiteY8" fmla="*/ 0 h 1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3" h="15815">
                    <a:moveTo>
                      <a:pt x="9980" y="0"/>
                    </a:moveTo>
                    <a:cubicBezTo>
                      <a:pt x="9942" y="0"/>
                      <a:pt x="6104" y="6234"/>
                      <a:pt x="6066" y="6187"/>
                    </a:cubicBezTo>
                    <a:cubicBezTo>
                      <a:pt x="5979" y="6141"/>
                      <a:pt x="5892" y="6094"/>
                      <a:pt x="5796" y="6048"/>
                    </a:cubicBezTo>
                    <a:cubicBezTo>
                      <a:pt x="5612" y="5908"/>
                      <a:pt x="5429" y="5862"/>
                      <a:pt x="5246" y="5862"/>
                    </a:cubicBezTo>
                    <a:cubicBezTo>
                      <a:pt x="5140" y="5815"/>
                      <a:pt x="5043" y="5815"/>
                      <a:pt x="4937" y="5815"/>
                    </a:cubicBezTo>
                    <a:cubicBezTo>
                      <a:pt x="3153" y="5908"/>
                      <a:pt x="1369" y="9210"/>
                      <a:pt x="0" y="15815"/>
                    </a:cubicBezTo>
                    <a:lnTo>
                      <a:pt x="3539" y="15815"/>
                    </a:lnTo>
                    <a:lnTo>
                      <a:pt x="10000" y="15815"/>
                    </a:lnTo>
                    <a:cubicBezTo>
                      <a:pt x="10011" y="4326"/>
                      <a:pt x="9991" y="5833"/>
                      <a:pt x="9980" y="0"/>
                    </a:cubicBez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reeform 38"/>
              <p:cNvSpPr>
                <a:spLocks/>
              </p:cNvSpPr>
              <p:nvPr/>
            </p:nvSpPr>
            <p:spPr bwMode="auto">
              <a:xfrm>
                <a:off x="7722099" y="5764031"/>
                <a:ext cx="2136775" cy="1243013"/>
              </a:xfrm>
              <a:custGeom>
                <a:avLst/>
                <a:gdLst>
                  <a:gd name="T0" fmla="*/ 569 w 569"/>
                  <a:gd name="T1" fmla="*/ 1 h 330"/>
                  <a:gd name="T2" fmla="*/ 559 w 569"/>
                  <a:gd name="T3" fmla="*/ 0 h 330"/>
                  <a:gd name="T4" fmla="*/ 0 w 569"/>
                  <a:gd name="T5" fmla="*/ 330 h 330"/>
                  <a:gd name="T6" fmla="*/ 106 w 569"/>
                  <a:gd name="T7" fmla="*/ 330 h 330"/>
                  <a:gd name="T8" fmla="*/ 569 w 569"/>
                  <a:gd name="T9" fmla="*/ 1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9" h="330">
                    <a:moveTo>
                      <a:pt x="569" y="1"/>
                    </a:moveTo>
                    <a:cubicBezTo>
                      <a:pt x="565" y="1"/>
                      <a:pt x="562" y="0"/>
                      <a:pt x="559" y="0"/>
                    </a:cubicBezTo>
                    <a:cubicBezTo>
                      <a:pt x="221" y="64"/>
                      <a:pt x="0" y="330"/>
                      <a:pt x="0" y="330"/>
                    </a:cubicBezTo>
                    <a:cubicBezTo>
                      <a:pt x="106" y="330"/>
                      <a:pt x="106" y="330"/>
                      <a:pt x="106" y="330"/>
                    </a:cubicBezTo>
                    <a:cubicBezTo>
                      <a:pt x="106" y="330"/>
                      <a:pt x="315" y="75"/>
                      <a:pt x="569" y="1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40"/>
              <p:cNvSpPr>
                <a:spLocks/>
              </p:cNvSpPr>
              <p:nvPr/>
            </p:nvSpPr>
            <p:spPr bwMode="auto">
              <a:xfrm>
                <a:off x="8004513" y="5876065"/>
                <a:ext cx="3854877" cy="1130979"/>
              </a:xfrm>
              <a:custGeom>
                <a:avLst/>
                <a:gdLst>
                  <a:gd name="T0" fmla="*/ 686 w 686"/>
                  <a:gd name="T1" fmla="*/ 36 h 329"/>
                  <a:gd name="T2" fmla="*/ 463 w 686"/>
                  <a:gd name="T3" fmla="*/ 0 h 329"/>
                  <a:gd name="T4" fmla="*/ 0 w 686"/>
                  <a:gd name="T5" fmla="*/ 329 h 329"/>
                  <a:gd name="T6" fmla="*/ 543 w 686"/>
                  <a:gd name="T7" fmla="*/ 329 h 329"/>
                  <a:gd name="T8" fmla="*/ 686 w 686"/>
                  <a:gd name="T9" fmla="*/ 36 h 329"/>
                  <a:gd name="connsiteX0" fmla="*/ 10000 w 10000"/>
                  <a:gd name="connsiteY0" fmla="*/ 216 h 9122"/>
                  <a:gd name="connsiteX1" fmla="*/ 4130 w 10000"/>
                  <a:gd name="connsiteY1" fmla="*/ 269 h 9122"/>
                  <a:gd name="connsiteX2" fmla="*/ 0 w 10000"/>
                  <a:gd name="connsiteY2" fmla="*/ 9122 h 9122"/>
                  <a:gd name="connsiteX3" fmla="*/ 7915 w 10000"/>
                  <a:gd name="connsiteY3" fmla="*/ 9122 h 9122"/>
                  <a:gd name="connsiteX4" fmla="*/ 10000 w 10000"/>
                  <a:gd name="connsiteY4" fmla="*/ 216 h 9122"/>
                  <a:gd name="connsiteX0" fmla="*/ 10000 w 10000"/>
                  <a:gd name="connsiteY0" fmla="*/ 237 h 10000"/>
                  <a:gd name="connsiteX1" fmla="*/ 4130 w 10000"/>
                  <a:gd name="connsiteY1" fmla="*/ 295 h 10000"/>
                  <a:gd name="connsiteX2" fmla="*/ 0 w 10000"/>
                  <a:gd name="connsiteY2" fmla="*/ 10000 h 10000"/>
                  <a:gd name="connsiteX3" fmla="*/ 7915 w 10000"/>
                  <a:gd name="connsiteY3" fmla="*/ 10000 h 10000"/>
                  <a:gd name="connsiteX4" fmla="*/ 10000 w 10000"/>
                  <a:gd name="connsiteY4" fmla="*/ 237 h 10000"/>
                  <a:gd name="connsiteX0" fmla="*/ 10000 w 10000"/>
                  <a:gd name="connsiteY0" fmla="*/ 237 h 10000"/>
                  <a:gd name="connsiteX1" fmla="*/ 3998 w 10000"/>
                  <a:gd name="connsiteY1" fmla="*/ 295 h 10000"/>
                  <a:gd name="connsiteX2" fmla="*/ 0 w 10000"/>
                  <a:gd name="connsiteY2" fmla="*/ 10000 h 10000"/>
                  <a:gd name="connsiteX3" fmla="*/ 7915 w 10000"/>
                  <a:gd name="connsiteY3" fmla="*/ 10000 h 10000"/>
                  <a:gd name="connsiteX4" fmla="*/ 10000 w 10000"/>
                  <a:gd name="connsiteY4" fmla="*/ 23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000" y="237"/>
                    </a:moveTo>
                    <a:cubicBezTo>
                      <a:pt x="8936" y="-396"/>
                      <a:pt x="5092" y="462"/>
                      <a:pt x="3998" y="295"/>
                    </a:cubicBezTo>
                    <a:cubicBezTo>
                      <a:pt x="1680" y="2760"/>
                      <a:pt x="0" y="10000"/>
                      <a:pt x="0" y="10000"/>
                    </a:cubicBezTo>
                    <a:lnTo>
                      <a:pt x="7915" y="10000"/>
                    </a:lnTo>
                    <a:cubicBezTo>
                      <a:pt x="7566" y="4669"/>
                      <a:pt x="9883" y="470"/>
                      <a:pt x="10000" y="237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 39"/>
              <p:cNvSpPr>
                <a:spLocks/>
              </p:cNvSpPr>
              <p:nvPr/>
            </p:nvSpPr>
            <p:spPr bwMode="auto">
              <a:xfrm>
                <a:off x="10929041" y="5902143"/>
                <a:ext cx="942583" cy="1104901"/>
              </a:xfrm>
              <a:custGeom>
                <a:avLst/>
                <a:gdLst>
                  <a:gd name="T0" fmla="*/ 187 w 187"/>
                  <a:gd name="T1" fmla="*/ 6 h 293"/>
                  <a:gd name="T2" fmla="*/ 167 w 187"/>
                  <a:gd name="T3" fmla="*/ 0 h 293"/>
                  <a:gd name="T4" fmla="*/ 24 w 187"/>
                  <a:gd name="T5" fmla="*/ 293 h 293"/>
                  <a:gd name="T6" fmla="*/ 67 w 187"/>
                  <a:gd name="T7" fmla="*/ 293 h 293"/>
                  <a:gd name="T8" fmla="*/ 187 w 187"/>
                  <a:gd name="T9" fmla="*/ 6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93">
                    <a:moveTo>
                      <a:pt x="187" y="6"/>
                    </a:moveTo>
                    <a:cubicBezTo>
                      <a:pt x="181" y="4"/>
                      <a:pt x="174" y="2"/>
                      <a:pt x="167" y="0"/>
                    </a:cubicBezTo>
                    <a:cubicBezTo>
                      <a:pt x="159" y="7"/>
                      <a:pt x="0" y="133"/>
                      <a:pt x="24" y="293"/>
                    </a:cubicBezTo>
                    <a:cubicBezTo>
                      <a:pt x="67" y="293"/>
                      <a:pt x="67" y="293"/>
                      <a:pt x="67" y="293"/>
                    </a:cubicBezTo>
                    <a:cubicBezTo>
                      <a:pt x="35" y="129"/>
                      <a:pt x="187" y="6"/>
                      <a:pt x="187" y="6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6146107" y="6507102"/>
              <a:ext cx="68376" cy="257724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36"/>
            <p:cNvSpPr>
              <a:spLocks noChangeArrowheads="1"/>
            </p:cNvSpPr>
            <p:nvPr/>
          </p:nvSpPr>
          <p:spPr bwMode="auto">
            <a:xfrm>
              <a:off x="6006726" y="6279621"/>
              <a:ext cx="341878" cy="341878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37"/>
            <p:cNvSpPr>
              <a:spLocks noChangeArrowheads="1"/>
            </p:cNvSpPr>
            <p:nvPr/>
          </p:nvSpPr>
          <p:spPr bwMode="auto">
            <a:xfrm>
              <a:off x="6052748" y="6103422"/>
              <a:ext cx="252464" cy="251149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38"/>
            <p:cNvSpPr>
              <a:spLocks noChangeArrowheads="1"/>
            </p:cNvSpPr>
            <p:nvPr/>
          </p:nvSpPr>
          <p:spPr bwMode="auto">
            <a:xfrm>
              <a:off x="6594494" y="6507102"/>
              <a:ext cx="67061" cy="257724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39"/>
            <p:cNvSpPr>
              <a:spLocks noChangeArrowheads="1"/>
            </p:cNvSpPr>
            <p:nvPr/>
          </p:nvSpPr>
          <p:spPr bwMode="auto">
            <a:xfrm>
              <a:off x="6453798" y="6279621"/>
              <a:ext cx="344508" cy="341878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40"/>
            <p:cNvSpPr>
              <a:spLocks noChangeArrowheads="1"/>
            </p:cNvSpPr>
            <p:nvPr/>
          </p:nvSpPr>
          <p:spPr bwMode="auto">
            <a:xfrm>
              <a:off x="6501135" y="6103422"/>
              <a:ext cx="251150" cy="251149"/>
            </a:xfrm>
            <a:prstGeom prst="ellipse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716828" y="3891204"/>
              <a:ext cx="3719020" cy="2669719"/>
              <a:chOff x="9541716" y="4483355"/>
              <a:chExt cx="2894132" cy="2077569"/>
            </a:xfrm>
          </p:grpSpPr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10439805" y="5452449"/>
                <a:ext cx="1307027" cy="1105845"/>
              </a:xfrm>
              <a:custGeom>
                <a:avLst/>
                <a:gdLst>
                  <a:gd name="T0" fmla="*/ 446 w 994"/>
                  <a:gd name="T1" fmla="*/ 141 h 841"/>
                  <a:gd name="T2" fmla="*/ 446 w 994"/>
                  <a:gd name="T3" fmla="*/ 0 h 841"/>
                  <a:gd name="T4" fmla="*/ 337 w 994"/>
                  <a:gd name="T5" fmla="*/ 0 h 841"/>
                  <a:gd name="T6" fmla="*/ 337 w 994"/>
                  <a:gd name="T7" fmla="*/ 141 h 841"/>
                  <a:gd name="T8" fmla="*/ 302 w 994"/>
                  <a:gd name="T9" fmla="*/ 141 h 841"/>
                  <a:gd name="T10" fmla="*/ 302 w 994"/>
                  <a:gd name="T11" fmla="*/ 0 h 841"/>
                  <a:gd name="T12" fmla="*/ 193 w 994"/>
                  <a:gd name="T13" fmla="*/ 0 h 841"/>
                  <a:gd name="T14" fmla="*/ 193 w 994"/>
                  <a:gd name="T15" fmla="*/ 141 h 841"/>
                  <a:gd name="T16" fmla="*/ 0 w 994"/>
                  <a:gd name="T17" fmla="*/ 141 h 841"/>
                  <a:gd name="T18" fmla="*/ 0 w 994"/>
                  <a:gd name="T19" fmla="*/ 177 h 841"/>
                  <a:gd name="T20" fmla="*/ 44 w 994"/>
                  <a:gd name="T21" fmla="*/ 177 h 841"/>
                  <a:gd name="T22" fmla="*/ 44 w 994"/>
                  <a:gd name="T23" fmla="*/ 841 h 841"/>
                  <a:gd name="T24" fmla="*/ 949 w 994"/>
                  <a:gd name="T25" fmla="*/ 841 h 841"/>
                  <a:gd name="T26" fmla="*/ 949 w 994"/>
                  <a:gd name="T27" fmla="*/ 177 h 841"/>
                  <a:gd name="T28" fmla="*/ 994 w 994"/>
                  <a:gd name="T29" fmla="*/ 177 h 841"/>
                  <a:gd name="T30" fmla="*/ 994 w 994"/>
                  <a:gd name="T31" fmla="*/ 141 h 841"/>
                  <a:gd name="T32" fmla="*/ 446 w 994"/>
                  <a:gd name="T33" fmla="*/ 141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4" h="841">
                    <a:moveTo>
                      <a:pt x="446" y="141"/>
                    </a:moveTo>
                    <a:lnTo>
                      <a:pt x="446" y="0"/>
                    </a:lnTo>
                    <a:lnTo>
                      <a:pt x="337" y="0"/>
                    </a:lnTo>
                    <a:lnTo>
                      <a:pt x="337" y="141"/>
                    </a:lnTo>
                    <a:lnTo>
                      <a:pt x="302" y="141"/>
                    </a:lnTo>
                    <a:lnTo>
                      <a:pt x="302" y="0"/>
                    </a:lnTo>
                    <a:lnTo>
                      <a:pt x="193" y="0"/>
                    </a:lnTo>
                    <a:lnTo>
                      <a:pt x="193" y="141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4" y="177"/>
                    </a:lnTo>
                    <a:lnTo>
                      <a:pt x="44" y="841"/>
                    </a:lnTo>
                    <a:lnTo>
                      <a:pt x="949" y="841"/>
                    </a:lnTo>
                    <a:lnTo>
                      <a:pt x="949" y="177"/>
                    </a:lnTo>
                    <a:lnTo>
                      <a:pt x="994" y="177"/>
                    </a:lnTo>
                    <a:lnTo>
                      <a:pt x="994" y="141"/>
                    </a:lnTo>
                    <a:lnTo>
                      <a:pt x="446" y="14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11128821" y="5452449"/>
                <a:ext cx="1307027" cy="1105845"/>
              </a:xfrm>
              <a:custGeom>
                <a:avLst/>
                <a:gdLst>
                  <a:gd name="T0" fmla="*/ 449 w 994"/>
                  <a:gd name="T1" fmla="*/ 141 h 841"/>
                  <a:gd name="T2" fmla="*/ 449 w 994"/>
                  <a:gd name="T3" fmla="*/ 0 h 841"/>
                  <a:gd name="T4" fmla="*/ 340 w 994"/>
                  <a:gd name="T5" fmla="*/ 0 h 841"/>
                  <a:gd name="T6" fmla="*/ 340 w 994"/>
                  <a:gd name="T7" fmla="*/ 141 h 841"/>
                  <a:gd name="T8" fmla="*/ 302 w 994"/>
                  <a:gd name="T9" fmla="*/ 141 h 841"/>
                  <a:gd name="T10" fmla="*/ 302 w 994"/>
                  <a:gd name="T11" fmla="*/ 0 h 841"/>
                  <a:gd name="T12" fmla="*/ 194 w 994"/>
                  <a:gd name="T13" fmla="*/ 0 h 841"/>
                  <a:gd name="T14" fmla="*/ 194 w 994"/>
                  <a:gd name="T15" fmla="*/ 141 h 841"/>
                  <a:gd name="T16" fmla="*/ 0 w 994"/>
                  <a:gd name="T17" fmla="*/ 141 h 841"/>
                  <a:gd name="T18" fmla="*/ 0 w 994"/>
                  <a:gd name="T19" fmla="*/ 177 h 841"/>
                  <a:gd name="T20" fmla="*/ 45 w 994"/>
                  <a:gd name="T21" fmla="*/ 177 h 841"/>
                  <a:gd name="T22" fmla="*/ 45 w 994"/>
                  <a:gd name="T23" fmla="*/ 841 h 841"/>
                  <a:gd name="T24" fmla="*/ 952 w 994"/>
                  <a:gd name="T25" fmla="*/ 841 h 841"/>
                  <a:gd name="T26" fmla="*/ 952 w 994"/>
                  <a:gd name="T27" fmla="*/ 177 h 841"/>
                  <a:gd name="T28" fmla="*/ 994 w 994"/>
                  <a:gd name="T29" fmla="*/ 177 h 841"/>
                  <a:gd name="T30" fmla="*/ 994 w 994"/>
                  <a:gd name="T31" fmla="*/ 141 h 841"/>
                  <a:gd name="T32" fmla="*/ 449 w 994"/>
                  <a:gd name="T33" fmla="*/ 141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4" h="841">
                    <a:moveTo>
                      <a:pt x="449" y="141"/>
                    </a:moveTo>
                    <a:lnTo>
                      <a:pt x="449" y="0"/>
                    </a:lnTo>
                    <a:lnTo>
                      <a:pt x="340" y="0"/>
                    </a:lnTo>
                    <a:lnTo>
                      <a:pt x="340" y="141"/>
                    </a:lnTo>
                    <a:lnTo>
                      <a:pt x="302" y="141"/>
                    </a:lnTo>
                    <a:lnTo>
                      <a:pt x="302" y="0"/>
                    </a:lnTo>
                    <a:lnTo>
                      <a:pt x="194" y="0"/>
                    </a:lnTo>
                    <a:lnTo>
                      <a:pt x="194" y="141"/>
                    </a:lnTo>
                    <a:lnTo>
                      <a:pt x="0" y="141"/>
                    </a:lnTo>
                    <a:lnTo>
                      <a:pt x="0" y="177"/>
                    </a:lnTo>
                    <a:lnTo>
                      <a:pt x="45" y="177"/>
                    </a:lnTo>
                    <a:lnTo>
                      <a:pt x="45" y="841"/>
                    </a:lnTo>
                    <a:lnTo>
                      <a:pt x="952" y="841"/>
                    </a:lnTo>
                    <a:lnTo>
                      <a:pt x="952" y="177"/>
                    </a:lnTo>
                    <a:lnTo>
                      <a:pt x="994" y="177"/>
                    </a:lnTo>
                    <a:lnTo>
                      <a:pt x="994" y="141"/>
                    </a:lnTo>
                    <a:lnTo>
                      <a:pt x="449" y="14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9600888" y="5063234"/>
                <a:ext cx="1192630" cy="1497690"/>
              </a:xfrm>
              <a:prstGeom prst="rect">
                <a:avLst/>
              </a:pr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11"/>
              <p:cNvSpPr>
                <a:spLocks noChangeArrowheads="1"/>
              </p:cNvSpPr>
              <p:nvPr/>
            </p:nvSpPr>
            <p:spPr bwMode="auto">
              <a:xfrm>
                <a:off x="9541716" y="5017211"/>
                <a:ext cx="1310973" cy="46022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12"/>
              <p:cNvSpPr>
                <a:spLocks noChangeArrowheads="1"/>
              </p:cNvSpPr>
              <p:nvPr/>
            </p:nvSpPr>
            <p:spPr bwMode="auto">
              <a:xfrm>
                <a:off x="9712655" y="5199985"/>
                <a:ext cx="155160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13"/>
              <p:cNvSpPr>
                <a:spLocks noChangeArrowheads="1"/>
              </p:cNvSpPr>
              <p:nvPr/>
            </p:nvSpPr>
            <p:spPr bwMode="auto">
              <a:xfrm>
                <a:off x="9712655" y="5199985"/>
                <a:ext cx="155160" cy="7758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14"/>
              <p:cNvSpPr>
                <a:spLocks noChangeArrowheads="1"/>
              </p:cNvSpPr>
              <p:nvPr/>
            </p:nvSpPr>
            <p:spPr bwMode="auto">
              <a:xfrm>
                <a:off x="9982214" y="5199985"/>
                <a:ext cx="155160" cy="15516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15"/>
              <p:cNvSpPr>
                <a:spLocks noChangeArrowheads="1"/>
              </p:cNvSpPr>
              <p:nvPr/>
            </p:nvSpPr>
            <p:spPr bwMode="auto">
              <a:xfrm>
                <a:off x="10249141" y="5199985"/>
                <a:ext cx="156476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 16"/>
              <p:cNvSpPr>
                <a:spLocks noChangeArrowheads="1"/>
              </p:cNvSpPr>
              <p:nvPr/>
            </p:nvSpPr>
            <p:spPr bwMode="auto">
              <a:xfrm>
                <a:off x="9982214" y="6257178"/>
                <a:ext cx="155160" cy="30374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17"/>
              <p:cNvSpPr>
                <a:spLocks noChangeArrowheads="1"/>
              </p:cNvSpPr>
              <p:nvPr/>
            </p:nvSpPr>
            <p:spPr bwMode="auto">
              <a:xfrm>
                <a:off x="10249141" y="6257178"/>
                <a:ext cx="156476" cy="30374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18"/>
              <p:cNvSpPr>
                <a:spLocks noChangeArrowheads="1"/>
              </p:cNvSpPr>
              <p:nvPr/>
            </p:nvSpPr>
            <p:spPr bwMode="auto">
              <a:xfrm>
                <a:off x="10520014" y="5199985"/>
                <a:ext cx="155160" cy="15516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19"/>
              <p:cNvSpPr>
                <a:spLocks noChangeArrowheads="1"/>
              </p:cNvSpPr>
              <p:nvPr/>
            </p:nvSpPr>
            <p:spPr bwMode="auto">
              <a:xfrm>
                <a:off x="9712655" y="5466913"/>
                <a:ext cx="155160" cy="1564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0"/>
              <p:cNvSpPr>
                <a:spLocks noChangeArrowheads="1"/>
              </p:cNvSpPr>
              <p:nvPr/>
            </p:nvSpPr>
            <p:spPr bwMode="auto">
              <a:xfrm>
                <a:off x="9982214" y="5466913"/>
                <a:ext cx="155160" cy="15647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21"/>
              <p:cNvSpPr>
                <a:spLocks noChangeArrowheads="1"/>
              </p:cNvSpPr>
              <p:nvPr/>
            </p:nvSpPr>
            <p:spPr bwMode="auto">
              <a:xfrm>
                <a:off x="10249141" y="5466913"/>
                <a:ext cx="156476" cy="15647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tangle 22"/>
              <p:cNvSpPr>
                <a:spLocks noChangeArrowheads="1"/>
              </p:cNvSpPr>
              <p:nvPr/>
            </p:nvSpPr>
            <p:spPr bwMode="auto">
              <a:xfrm>
                <a:off x="10520014" y="5466913"/>
                <a:ext cx="155160" cy="156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ectangle 23"/>
              <p:cNvSpPr>
                <a:spLocks noChangeArrowheads="1"/>
              </p:cNvSpPr>
              <p:nvPr/>
            </p:nvSpPr>
            <p:spPr bwMode="auto">
              <a:xfrm>
                <a:off x="9712655" y="5737786"/>
                <a:ext cx="155160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9982214" y="5737786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 25"/>
              <p:cNvSpPr>
                <a:spLocks noChangeArrowheads="1"/>
              </p:cNvSpPr>
              <p:nvPr/>
            </p:nvSpPr>
            <p:spPr bwMode="auto">
              <a:xfrm>
                <a:off x="10249141" y="5737786"/>
                <a:ext cx="156476" cy="15516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26"/>
              <p:cNvSpPr>
                <a:spLocks noChangeArrowheads="1"/>
              </p:cNvSpPr>
              <p:nvPr/>
            </p:nvSpPr>
            <p:spPr bwMode="auto">
              <a:xfrm>
                <a:off x="10520014" y="5737786"/>
                <a:ext cx="155160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27"/>
              <p:cNvSpPr>
                <a:spLocks noChangeArrowheads="1"/>
              </p:cNvSpPr>
              <p:nvPr/>
            </p:nvSpPr>
            <p:spPr bwMode="auto">
              <a:xfrm>
                <a:off x="9712655" y="6004714"/>
                <a:ext cx="155160" cy="15516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28"/>
              <p:cNvSpPr>
                <a:spLocks noChangeArrowheads="1"/>
              </p:cNvSpPr>
              <p:nvPr/>
            </p:nvSpPr>
            <p:spPr bwMode="auto">
              <a:xfrm>
                <a:off x="9982214" y="6004714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29"/>
              <p:cNvSpPr>
                <a:spLocks noChangeArrowheads="1"/>
              </p:cNvSpPr>
              <p:nvPr/>
            </p:nvSpPr>
            <p:spPr bwMode="auto">
              <a:xfrm>
                <a:off x="10249141" y="6004714"/>
                <a:ext cx="156476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0"/>
              <p:cNvSpPr>
                <a:spLocks noChangeArrowheads="1"/>
              </p:cNvSpPr>
              <p:nvPr/>
            </p:nvSpPr>
            <p:spPr bwMode="auto">
              <a:xfrm>
                <a:off x="10520014" y="6004714"/>
                <a:ext cx="155160" cy="15516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ctangle 31"/>
              <p:cNvSpPr>
                <a:spLocks noChangeArrowheads="1"/>
              </p:cNvSpPr>
              <p:nvPr/>
            </p:nvSpPr>
            <p:spPr bwMode="auto">
              <a:xfrm>
                <a:off x="9712655" y="5737786"/>
                <a:ext cx="155160" cy="7758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tangle 32"/>
              <p:cNvSpPr>
                <a:spLocks noChangeArrowheads="1"/>
              </p:cNvSpPr>
              <p:nvPr/>
            </p:nvSpPr>
            <p:spPr bwMode="auto">
              <a:xfrm>
                <a:off x="10520014" y="5737786"/>
                <a:ext cx="155160" cy="7758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33"/>
              <p:cNvSpPr>
                <a:spLocks noChangeArrowheads="1"/>
              </p:cNvSpPr>
              <p:nvPr/>
            </p:nvSpPr>
            <p:spPr bwMode="auto">
              <a:xfrm>
                <a:off x="10520014" y="5466913"/>
                <a:ext cx="155160" cy="7889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57"/>
              <p:cNvSpPr>
                <a:spLocks noChangeArrowheads="1"/>
              </p:cNvSpPr>
              <p:nvPr/>
            </p:nvSpPr>
            <p:spPr bwMode="auto">
              <a:xfrm>
                <a:off x="11057816" y="4529377"/>
                <a:ext cx="1188685" cy="2031547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58"/>
              <p:cNvSpPr>
                <a:spLocks noChangeArrowheads="1"/>
              </p:cNvSpPr>
              <p:nvPr/>
            </p:nvSpPr>
            <p:spPr bwMode="auto">
              <a:xfrm>
                <a:off x="10998644" y="4483355"/>
                <a:ext cx="1307027" cy="46022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Rectangle 59"/>
              <p:cNvSpPr>
                <a:spLocks noChangeArrowheads="1"/>
              </p:cNvSpPr>
              <p:nvPr/>
            </p:nvSpPr>
            <p:spPr bwMode="auto">
              <a:xfrm>
                <a:off x="11169583" y="5199985"/>
                <a:ext cx="155160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60"/>
              <p:cNvSpPr>
                <a:spLocks noChangeArrowheads="1"/>
              </p:cNvSpPr>
              <p:nvPr/>
            </p:nvSpPr>
            <p:spPr bwMode="auto">
              <a:xfrm>
                <a:off x="11169583" y="5199985"/>
                <a:ext cx="155160" cy="7758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 61"/>
              <p:cNvSpPr>
                <a:spLocks noChangeArrowheads="1"/>
              </p:cNvSpPr>
              <p:nvPr/>
            </p:nvSpPr>
            <p:spPr bwMode="auto">
              <a:xfrm>
                <a:off x="11436512" y="5199985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62"/>
              <p:cNvSpPr>
                <a:spLocks noChangeArrowheads="1"/>
              </p:cNvSpPr>
              <p:nvPr/>
            </p:nvSpPr>
            <p:spPr bwMode="auto">
              <a:xfrm>
                <a:off x="11706069" y="5199985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63"/>
              <p:cNvSpPr>
                <a:spLocks noChangeArrowheads="1"/>
              </p:cNvSpPr>
              <p:nvPr/>
            </p:nvSpPr>
            <p:spPr bwMode="auto">
              <a:xfrm>
                <a:off x="11436512" y="6257178"/>
                <a:ext cx="155160" cy="30374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64"/>
              <p:cNvSpPr>
                <a:spLocks noChangeArrowheads="1"/>
              </p:cNvSpPr>
              <p:nvPr/>
            </p:nvSpPr>
            <p:spPr bwMode="auto">
              <a:xfrm>
                <a:off x="11706069" y="6257178"/>
                <a:ext cx="155160" cy="30374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ctangle 65"/>
              <p:cNvSpPr>
                <a:spLocks noChangeArrowheads="1"/>
              </p:cNvSpPr>
              <p:nvPr/>
            </p:nvSpPr>
            <p:spPr bwMode="auto">
              <a:xfrm>
                <a:off x="11972998" y="5199985"/>
                <a:ext cx="156476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66"/>
              <p:cNvSpPr>
                <a:spLocks noChangeArrowheads="1"/>
              </p:cNvSpPr>
              <p:nvPr/>
            </p:nvSpPr>
            <p:spPr bwMode="auto">
              <a:xfrm>
                <a:off x="11169583" y="5466913"/>
                <a:ext cx="155160" cy="1564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67"/>
              <p:cNvSpPr>
                <a:spLocks noChangeArrowheads="1"/>
              </p:cNvSpPr>
              <p:nvPr/>
            </p:nvSpPr>
            <p:spPr bwMode="auto">
              <a:xfrm>
                <a:off x="11436512" y="5466913"/>
                <a:ext cx="155160" cy="15647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68"/>
              <p:cNvSpPr>
                <a:spLocks noChangeArrowheads="1"/>
              </p:cNvSpPr>
              <p:nvPr/>
            </p:nvSpPr>
            <p:spPr bwMode="auto">
              <a:xfrm>
                <a:off x="11706069" y="5466913"/>
                <a:ext cx="155160" cy="15647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69"/>
              <p:cNvSpPr>
                <a:spLocks noChangeArrowheads="1"/>
              </p:cNvSpPr>
              <p:nvPr/>
            </p:nvSpPr>
            <p:spPr bwMode="auto">
              <a:xfrm>
                <a:off x="11972998" y="5466913"/>
                <a:ext cx="156476" cy="156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Rectangle 70"/>
              <p:cNvSpPr>
                <a:spLocks noChangeArrowheads="1"/>
              </p:cNvSpPr>
              <p:nvPr/>
            </p:nvSpPr>
            <p:spPr bwMode="auto">
              <a:xfrm>
                <a:off x="11169583" y="5737786"/>
                <a:ext cx="155160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71"/>
              <p:cNvSpPr>
                <a:spLocks noChangeArrowheads="1"/>
              </p:cNvSpPr>
              <p:nvPr/>
            </p:nvSpPr>
            <p:spPr bwMode="auto">
              <a:xfrm>
                <a:off x="11436512" y="5737786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72"/>
              <p:cNvSpPr>
                <a:spLocks noChangeArrowheads="1"/>
              </p:cNvSpPr>
              <p:nvPr/>
            </p:nvSpPr>
            <p:spPr bwMode="auto">
              <a:xfrm>
                <a:off x="11706069" y="5737786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ctangle 73"/>
              <p:cNvSpPr>
                <a:spLocks noChangeArrowheads="1"/>
              </p:cNvSpPr>
              <p:nvPr/>
            </p:nvSpPr>
            <p:spPr bwMode="auto">
              <a:xfrm>
                <a:off x="11972998" y="5737786"/>
                <a:ext cx="156476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74"/>
              <p:cNvSpPr>
                <a:spLocks noChangeArrowheads="1"/>
              </p:cNvSpPr>
              <p:nvPr/>
            </p:nvSpPr>
            <p:spPr bwMode="auto">
              <a:xfrm>
                <a:off x="11169583" y="6004714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75"/>
              <p:cNvSpPr>
                <a:spLocks noChangeArrowheads="1"/>
              </p:cNvSpPr>
              <p:nvPr/>
            </p:nvSpPr>
            <p:spPr bwMode="auto">
              <a:xfrm>
                <a:off x="11436512" y="6004714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76"/>
              <p:cNvSpPr>
                <a:spLocks noChangeArrowheads="1"/>
              </p:cNvSpPr>
              <p:nvPr/>
            </p:nvSpPr>
            <p:spPr bwMode="auto">
              <a:xfrm>
                <a:off x="11706069" y="6004714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77"/>
              <p:cNvSpPr>
                <a:spLocks noChangeArrowheads="1"/>
              </p:cNvSpPr>
              <p:nvPr/>
            </p:nvSpPr>
            <p:spPr bwMode="auto">
              <a:xfrm>
                <a:off x="11972998" y="6004714"/>
                <a:ext cx="156476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78"/>
              <p:cNvSpPr>
                <a:spLocks noChangeArrowheads="1"/>
              </p:cNvSpPr>
              <p:nvPr/>
            </p:nvSpPr>
            <p:spPr bwMode="auto">
              <a:xfrm>
                <a:off x="11169583" y="5737786"/>
                <a:ext cx="155160" cy="7758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Rectangle 79"/>
              <p:cNvSpPr>
                <a:spLocks noChangeArrowheads="1"/>
              </p:cNvSpPr>
              <p:nvPr/>
            </p:nvSpPr>
            <p:spPr bwMode="auto">
              <a:xfrm>
                <a:off x="11972998" y="5737786"/>
                <a:ext cx="156476" cy="7758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80"/>
              <p:cNvSpPr>
                <a:spLocks noChangeArrowheads="1"/>
              </p:cNvSpPr>
              <p:nvPr/>
            </p:nvSpPr>
            <p:spPr bwMode="auto">
              <a:xfrm>
                <a:off x="11972998" y="5466913"/>
                <a:ext cx="156476" cy="78895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 86"/>
              <p:cNvSpPr>
                <a:spLocks noChangeArrowheads="1"/>
              </p:cNvSpPr>
              <p:nvPr/>
            </p:nvSpPr>
            <p:spPr bwMode="auto">
              <a:xfrm>
                <a:off x="11169583" y="4930427"/>
                <a:ext cx="155160" cy="15516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 87"/>
              <p:cNvSpPr>
                <a:spLocks noChangeArrowheads="1"/>
              </p:cNvSpPr>
              <p:nvPr/>
            </p:nvSpPr>
            <p:spPr bwMode="auto">
              <a:xfrm>
                <a:off x="11436512" y="4930427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88"/>
              <p:cNvSpPr>
                <a:spLocks noChangeArrowheads="1"/>
              </p:cNvSpPr>
              <p:nvPr/>
            </p:nvSpPr>
            <p:spPr bwMode="auto">
              <a:xfrm>
                <a:off x="11706069" y="4930427"/>
                <a:ext cx="155160" cy="15516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 89"/>
              <p:cNvSpPr>
                <a:spLocks noChangeArrowheads="1"/>
              </p:cNvSpPr>
              <p:nvPr/>
            </p:nvSpPr>
            <p:spPr bwMode="auto">
              <a:xfrm>
                <a:off x="11972998" y="4930427"/>
                <a:ext cx="156476" cy="15516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ctangle 90"/>
              <p:cNvSpPr>
                <a:spLocks noChangeArrowheads="1"/>
              </p:cNvSpPr>
              <p:nvPr/>
            </p:nvSpPr>
            <p:spPr bwMode="auto">
              <a:xfrm>
                <a:off x="11972998" y="4930427"/>
                <a:ext cx="156476" cy="7758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ctangle 93"/>
              <p:cNvSpPr>
                <a:spLocks noChangeArrowheads="1"/>
              </p:cNvSpPr>
              <p:nvPr/>
            </p:nvSpPr>
            <p:spPr bwMode="auto">
              <a:xfrm>
                <a:off x="10700158" y="6483344"/>
                <a:ext cx="447072" cy="77580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 35"/>
            <p:cNvSpPr>
              <a:spLocks/>
            </p:cNvSpPr>
            <p:nvPr/>
          </p:nvSpPr>
          <p:spPr bwMode="auto">
            <a:xfrm>
              <a:off x="3261625" y="6262867"/>
              <a:ext cx="174414" cy="517166"/>
            </a:xfrm>
            <a:custGeom>
              <a:avLst/>
              <a:gdLst>
                <a:gd name="T0" fmla="*/ 111 w 201"/>
                <a:gd name="T1" fmla="*/ 0 h 596"/>
                <a:gd name="T2" fmla="*/ 0 w 201"/>
                <a:gd name="T3" fmla="*/ 596 h 596"/>
                <a:gd name="T4" fmla="*/ 201 w 201"/>
                <a:gd name="T5" fmla="*/ 596 h 596"/>
                <a:gd name="T6" fmla="*/ 111 w 201"/>
                <a:gd name="T7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596">
                  <a:moveTo>
                    <a:pt x="111" y="0"/>
                  </a:moveTo>
                  <a:lnTo>
                    <a:pt x="0" y="596"/>
                  </a:lnTo>
                  <a:lnTo>
                    <a:pt x="201" y="59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-32161" y="6353818"/>
            <a:ext cx="247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Fur_Bi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58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748306" y="420852"/>
            <a:ext cx="6977529" cy="753035"/>
            <a:chOff x="809812" y="2516094"/>
            <a:chExt cx="10357223" cy="1010024"/>
          </a:xfrm>
        </p:grpSpPr>
        <p:sp>
          <p:nvSpPr>
            <p:cNvPr id="3" name="Rectangle: Rounded Corners 2"/>
            <p:cNvSpPr/>
            <p:nvPr/>
          </p:nvSpPr>
          <p:spPr bwMode="auto">
            <a:xfrm>
              <a:off x="809812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Provision service</a:t>
              </a:r>
            </a:p>
          </p:txBody>
        </p:sp>
        <p:sp>
          <p:nvSpPr>
            <p:cNvPr id="4" name="Rectangle: Rounded Corners 3"/>
            <p:cNvSpPr/>
            <p:nvPr/>
          </p:nvSpPr>
          <p:spPr bwMode="auto">
            <a:xfrm>
              <a:off x="3630706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Create index</a:t>
              </a:r>
            </a:p>
          </p:txBody>
        </p:sp>
        <p:sp>
          <p:nvSpPr>
            <p:cNvPr id="5" name="Rectangle: Rounded Corners 4"/>
            <p:cNvSpPr/>
            <p:nvPr/>
          </p:nvSpPr>
          <p:spPr bwMode="auto">
            <a:xfrm>
              <a:off x="6451600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 data</a:t>
              </a:r>
            </a:p>
          </p:txBody>
        </p:sp>
        <p:sp>
          <p:nvSpPr>
            <p:cNvPr id="6" name="Rectangle: Rounded Corners 5"/>
            <p:cNvSpPr/>
            <p:nvPr/>
          </p:nvSpPr>
          <p:spPr bwMode="auto">
            <a:xfrm>
              <a:off x="9272494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Search</a:t>
              </a:r>
            </a:p>
          </p:txBody>
        </p:sp>
        <p:cxnSp>
          <p:nvCxnSpPr>
            <p:cNvPr id="8" name="Straight Arrow Connector 7"/>
            <p:cNvCxnSpPr>
              <a:stCxn id="3" idx="3"/>
              <a:endCxn id="4" idx="1"/>
            </p:cNvCxnSpPr>
            <p:nvPr/>
          </p:nvCxnSpPr>
          <p:spPr>
            <a:xfrm>
              <a:off x="2704353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5" idx="1"/>
            </p:cNvCxnSpPr>
            <p:nvPr/>
          </p:nvCxnSpPr>
          <p:spPr>
            <a:xfrm>
              <a:off x="5525247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6" idx="1"/>
            </p:cNvCxnSpPr>
            <p:nvPr/>
          </p:nvCxnSpPr>
          <p:spPr>
            <a:xfrm>
              <a:off x="8346141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12687" y="1973516"/>
            <a:ext cx="9990748" cy="285001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Issue search queries: Azure Portal, APIs or .NET SDK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Simple query syntax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Lucene query syntax	</a:t>
            </a:r>
          </a:p>
        </p:txBody>
      </p:sp>
    </p:spTree>
    <p:extLst>
      <p:ext uri="{BB962C8B-B14F-4D97-AF65-F5344CB8AC3E}">
        <p14:creationId xmlns:p14="http://schemas.microsoft.com/office/powerpoint/2010/main" val="18336176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Pricing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687" y="1973516"/>
            <a:ext cx="9990748" cy="285001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Free – shared service 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Basic – small production workloads 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Standard – multiple configurations and capabilities	</a:t>
            </a:r>
          </a:p>
        </p:txBody>
      </p:sp>
    </p:spTree>
    <p:extLst>
      <p:ext uri="{BB962C8B-B14F-4D97-AF65-F5344CB8AC3E}">
        <p14:creationId xmlns:p14="http://schemas.microsoft.com/office/powerpoint/2010/main" val="23932871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Azure Search?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240" y="1824104"/>
            <a:ext cx="11125200" cy="32624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Search-as-a-Service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infrastructure management and no need of becoming search experts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search to your apps using API or .NET SDK</a:t>
            </a:r>
          </a:p>
        </p:txBody>
      </p:sp>
    </p:spTree>
    <p:extLst>
      <p:ext uri="{BB962C8B-B14F-4D97-AF65-F5344CB8AC3E}">
        <p14:creationId xmlns:p14="http://schemas.microsoft.com/office/powerpoint/2010/main" val="239712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240" y="1435634"/>
            <a:ext cx="11125200" cy="447507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Powerful Queries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Language support – 56 languages</a:t>
            </a:r>
          </a:p>
          <a:p>
            <a:pPr marL="914400" lvl="1" indent="-457200">
              <a:lnSpc>
                <a:spcPct val="9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Lucene </a:t>
            </a:r>
            <a:r>
              <a:rPr lang="en-GB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Analyzers</a:t>
            </a: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: stemming, stop words</a:t>
            </a:r>
          </a:p>
          <a:p>
            <a:pPr marL="914400" lvl="1" indent="-457200">
              <a:lnSpc>
                <a:spcPct val="9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</a:t>
            </a:r>
            <a:r>
              <a:rPr lang="en-GB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Analyzers</a:t>
            </a: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lemmatisation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Search suggestions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Hit highlighting 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Faceted navigation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Geo-spatial support </a:t>
            </a:r>
          </a:p>
        </p:txBody>
      </p:sp>
    </p:spTree>
    <p:extLst>
      <p:ext uri="{BB962C8B-B14F-4D97-AF65-F5344CB8AC3E}">
        <p14:creationId xmlns:p14="http://schemas.microsoft.com/office/powerpoint/2010/main" val="428076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Workflow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9812" y="2516094"/>
            <a:ext cx="10357223" cy="1010024"/>
            <a:chOff x="809812" y="2516094"/>
            <a:chExt cx="10357223" cy="1010024"/>
          </a:xfrm>
        </p:grpSpPr>
        <p:sp>
          <p:nvSpPr>
            <p:cNvPr id="3" name="Rectangle: Rounded Corners 2"/>
            <p:cNvSpPr/>
            <p:nvPr/>
          </p:nvSpPr>
          <p:spPr bwMode="auto">
            <a:xfrm>
              <a:off x="809812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Provision service</a:t>
              </a:r>
            </a:p>
          </p:txBody>
        </p:sp>
        <p:sp>
          <p:nvSpPr>
            <p:cNvPr id="4" name="Rectangle: Rounded Corners 3"/>
            <p:cNvSpPr/>
            <p:nvPr/>
          </p:nvSpPr>
          <p:spPr bwMode="auto">
            <a:xfrm>
              <a:off x="3630706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Create index</a:t>
              </a:r>
            </a:p>
          </p:txBody>
        </p:sp>
        <p:sp>
          <p:nvSpPr>
            <p:cNvPr id="5" name="Rectangle: Rounded Corners 4"/>
            <p:cNvSpPr/>
            <p:nvPr/>
          </p:nvSpPr>
          <p:spPr bwMode="auto">
            <a:xfrm>
              <a:off x="6451600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 data</a:t>
              </a:r>
            </a:p>
          </p:txBody>
        </p:sp>
        <p:sp>
          <p:nvSpPr>
            <p:cNvPr id="6" name="Rectangle: Rounded Corners 5"/>
            <p:cNvSpPr/>
            <p:nvPr/>
          </p:nvSpPr>
          <p:spPr bwMode="auto">
            <a:xfrm>
              <a:off x="9272494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Search</a:t>
              </a:r>
            </a:p>
          </p:txBody>
        </p:sp>
        <p:cxnSp>
          <p:nvCxnSpPr>
            <p:cNvPr id="8" name="Straight Arrow Connector 7"/>
            <p:cNvCxnSpPr>
              <a:stCxn id="3" idx="3"/>
              <a:endCxn id="4" idx="1"/>
            </p:cNvCxnSpPr>
            <p:nvPr/>
          </p:nvCxnSpPr>
          <p:spPr>
            <a:xfrm>
              <a:off x="2704353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5" idx="1"/>
            </p:cNvCxnSpPr>
            <p:nvPr/>
          </p:nvCxnSpPr>
          <p:spPr>
            <a:xfrm>
              <a:off x="5525247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6" idx="1"/>
            </p:cNvCxnSpPr>
            <p:nvPr/>
          </p:nvCxnSpPr>
          <p:spPr>
            <a:xfrm>
              <a:off x="8346141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5003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Provision Service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748306" y="420852"/>
            <a:ext cx="6977529" cy="753035"/>
            <a:chOff x="809812" y="2516094"/>
            <a:chExt cx="10357223" cy="1010024"/>
          </a:xfrm>
        </p:grpSpPr>
        <p:sp>
          <p:nvSpPr>
            <p:cNvPr id="3" name="Rectangle: Rounded Corners 2"/>
            <p:cNvSpPr/>
            <p:nvPr/>
          </p:nvSpPr>
          <p:spPr bwMode="auto">
            <a:xfrm>
              <a:off x="809812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Provision service</a:t>
              </a:r>
            </a:p>
          </p:txBody>
        </p:sp>
        <p:sp>
          <p:nvSpPr>
            <p:cNvPr id="4" name="Rectangle: Rounded Corners 3"/>
            <p:cNvSpPr/>
            <p:nvPr/>
          </p:nvSpPr>
          <p:spPr bwMode="auto">
            <a:xfrm>
              <a:off x="3630706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Create index</a:t>
              </a:r>
            </a:p>
          </p:txBody>
        </p:sp>
        <p:sp>
          <p:nvSpPr>
            <p:cNvPr id="5" name="Rectangle: Rounded Corners 4"/>
            <p:cNvSpPr/>
            <p:nvPr/>
          </p:nvSpPr>
          <p:spPr bwMode="auto">
            <a:xfrm>
              <a:off x="6451600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 data</a:t>
              </a:r>
            </a:p>
          </p:txBody>
        </p:sp>
        <p:sp>
          <p:nvSpPr>
            <p:cNvPr id="6" name="Rectangle: Rounded Corners 5"/>
            <p:cNvSpPr/>
            <p:nvPr/>
          </p:nvSpPr>
          <p:spPr bwMode="auto">
            <a:xfrm>
              <a:off x="9272494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Search</a:t>
              </a:r>
            </a:p>
          </p:txBody>
        </p:sp>
        <p:cxnSp>
          <p:nvCxnSpPr>
            <p:cNvPr id="8" name="Straight Arrow Connector 7"/>
            <p:cNvCxnSpPr>
              <a:stCxn id="3" idx="3"/>
              <a:endCxn id="4" idx="1"/>
            </p:cNvCxnSpPr>
            <p:nvPr/>
          </p:nvCxnSpPr>
          <p:spPr>
            <a:xfrm>
              <a:off x="2704353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5" idx="1"/>
            </p:cNvCxnSpPr>
            <p:nvPr/>
          </p:nvCxnSpPr>
          <p:spPr>
            <a:xfrm>
              <a:off x="5525247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6" idx="1"/>
            </p:cNvCxnSpPr>
            <p:nvPr/>
          </p:nvCxnSpPr>
          <p:spPr>
            <a:xfrm>
              <a:off x="8346141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78" y="1305228"/>
            <a:ext cx="5550602" cy="49604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9240" y="1883869"/>
            <a:ext cx="6059842" cy="32378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Using Azure Portal or the Azure Resource Management API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Scale in two dimensions:</a:t>
            </a:r>
          </a:p>
          <a:p>
            <a:pPr marL="800100" lvl="1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Replicas – more capacity</a:t>
            </a:r>
          </a:p>
          <a:p>
            <a:pPr marL="800100" lvl="1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Partitions – more storage</a:t>
            </a:r>
          </a:p>
        </p:txBody>
      </p:sp>
    </p:spTree>
    <p:extLst>
      <p:ext uri="{BB962C8B-B14F-4D97-AF65-F5344CB8AC3E}">
        <p14:creationId xmlns:p14="http://schemas.microsoft.com/office/powerpoint/2010/main" val="34462349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Index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748306" y="420852"/>
            <a:ext cx="6977529" cy="753035"/>
            <a:chOff x="809812" y="2516094"/>
            <a:chExt cx="10357223" cy="1010024"/>
          </a:xfrm>
        </p:grpSpPr>
        <p:sp>
          <p:nvSpPr>
            <p:cNvPr id="3" name="Rectangle: Rounded Corners 2"/>
            <p:cNvSpPr/>
            <p:nvPr/>
          </p:nvSpPr>
          <p:spPr bwMode="auto">
            <a:xfrm>
              <a:off x="809812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Provision service</a:t>
              </a:r>
            </a:p>
          </p:txBody>
        </p:sp>
        <p:sp>
          <p:nvSpPr>
            <p:cNvPr id="4" name="Rectangle: Rounded Corners 3"/>
            <p:cNvSpPr/>
            <p:nvPr/>
          </p:nvSpPr>
          <p:spPr bwMode="auto">
            <a:xfrm>
              <a:off x="3630706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Create index</a:t>
              </a:r>
            </a:p>
          </p:txBody>
        </p:sp>
        <p:sp>
          <p:nvSpPr>
            <p:cNvPr id="5" name="Rectangle: Rounded Corners 4"/>
            <p:cNvSpPr/>
            <p:nvPr/>
          </p:nvSpPr>
          <p:spPr bwMode="auto">
            <a:xfrm>
              <a:off x="6451600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 data</a:t>
              </a:r>
            </a:p>
          </p:txBody>
        </p:sp>
        <p:sp>
          <p:nvSpPr>
            <p:cNvPr id="6" name="Rectangle: Rounded Corners 5"/>
            <p:cNvSpPr/>
            <p:nvPr/>
          </p:nvSpPr>
          <p:spPr bwMode="auto">
            <a:xfrm>
              <a:off x="9272494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Search</a:t>
              </a:r>
            </a:p>
          </p:txBody>
        </p:sp>
        <p:cxnSp>
          <p:nvCxnSpPr>
            <p:cNvPr id="8" name="Straight Arrow Connector 7"/>
            <p:cNvCxnSpPr>
              <a:stCxn id="3" idx="3"/>
              <a:endCxn id="4" idx="1"/>
            </p:cNvCxnSpPr>
            <p:nvPr/>
          </p:nvCxnSpPr>
          <p:spPr>
            <a:xfrm>
              <a:off x="2704353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5" idx="1"/>
            </p:cNvCxnSpPr>
            <p:nvPr/>
          </p:nvCxnSpPr>
          <p:spPr>
            <a:xfrm>
              <a:off x="5525247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6" idx="1"/>
            </p:cNvCxnSpPr>
            <p:nvPr/>
          </p:nvCxnSpPr>
          <p:spPr>
            <a:xfrm>
              <a:off x="8346141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12687" y="1973516"/>
            <a:ext cx="9990748" cy="285001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Index = container of data, “table” that accepts queries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Define index schema – name, type, attributes of each field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Schema created via Azure Portal, .NET SDK or APIs</a:t>
            </a:r>
          </a:p>
        </p:txBody>
      </p:sp>
    </p:spTree>
    <p:extLst>
      <p:ext uri="{BB962C8B-B14F-4D97-AF65-F5344CB8AC3E}">
        <p14:creationId xmlns:p14="http://schemas.microsoft.com/office/powerpoint/2010/main" val="29268070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Index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748306" y="420852"/>
            <a:ext cx="6977529" cy="753035"/>
            <a:chOff x="809812" y="2516094"/>
            <a:chExt cx="10357223" cy="1010024"/>
          </a:xfrm>
        </p:grpSpPr>
        <p:sp>
          <p:nvSpPr>
            <p:cNvPr id="3" name="Rectangle: Rounded Corners 2"/>
            <p:cNvSpPr/>
            <p:nvPr/>
          </p:nvSpPr>
          <p:spPr bwMode="auto">
            <a:xfrm>
              <a:off x="809812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Provision service</a:t>
              </a:r>
            </a:p>
          </p:txBody>
        </p:sp>
        <p:sp>
          <p:nvSpPr>
            <p:cNvPr id="4" name="Rectangle: Rounded Corners 3"/>
            <p:cNvSpPr/>
            <p:nvPr/>
          </p:nvSpPr>
          <p:spPr bwMode="auto">
            <a:xfrm>
              <a:off x="3630706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Create index</a:t>
              </a:r>
            </a:p>
          </p:txBody>
        </p:sp>
        <p:sp>
          <p:nvSpPr>
            <p:cNvPr id="5" name="Rectangle: Rounded Corners 4"/>
            <p:cNvSpPr/>
            <p:nvPr/>
          </p:nvSpPr>
          <p:spPr bwMode="auto">
            <a:xfrm>
              <a:off x="6451600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 data</a:t>
              </a:r>
            </a:p>
          </p:txBody>
        </p:sp>
        <p:sp>
          <p:nvSpPr>
            <p:cNvPr id="6" name="Rectangle: Rounded Corners 5"/>
            <p:cNvSpPr/>
            <p:nvPr/>
          </p:nvSpPr>
          <p:spPr bwMode="auto">
            <a:xfrm>
              <a:off x="9272494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Search</a:t>
              </a:r>
            </a:p>
          </p:txBody>
        </p:sp>
        <p:cxnSp>
          <p:nvCxnSpPr>
            <p:cNvPr id="8" name="Straight Arrow Connector 7"/>
            <p:cNvCxnSpPr>
              <a:stCxn id="3" idx="3"/>
              <a:endCxn id="4" idx="1"/>
            </p:cNvCxnSpPr>
            <p:nvPr/>
          </p:nvCxnSpPr>
          <p:spPr>
            <a:xfrm>
              <a:off x="2704353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5" idx="1"/>
            </p:cNvCxnSpPr>
            <p:nvPr/>
          </p:nvCxnSpPr>
          <p:spPr>
            <a:xfrm>
              <a:off x="5525247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6" idx="1"/>
            </p:cNvCxnSpPr>
            <p:nvPr/>
          </p:nvCxnSpPr>
          <p:spPr>
            <a:xfrm>
              <a:off x="8346141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805" y="1305228"/>
            <a:ext cx="8154621" cy="500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722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Index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748306" y="420852"/>
            <a:ext cx="6977529" cy="753035"/>
            <a:chOff x="809812" y="2516094"/>
            <a:chExt cx="10357223" cy="1010024"/>
          </a:xfrm>
        </p:grpSpPr>
        <p:sp>
          <p:nvSpPr>
            <p:cNvPr id="3" name="Rectangle: Rounded Corners 2"/>
            <p:cNvSpPr/>
            <p:nvPr/>
          </p:nvSpPr>
          <p:spPr bwMode="auto">
            <a:xfrm>
              <a:off x="809812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Provision service</a:t>
              </a:r>
            </a:p>
          </p:txBody>
        </p:sp>
        <p:sp>
          <p:nvSpPr>
            <p:cNvPr id="4" name="Rectangle: Rounded Corners 3"/>
            <p:cNvSpPr/>
            <p:nvPr/>
          </p:nvSpPr>
          <p:spPr bwMode="auto">
            <a:xfrm>
              <a:off x="3630706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Create index</a:t>
              </a:r>
            </a:p>
          </p:txBody>
        </p:sp>
        <p:sp>
          <p:nvSpPr>
            <p:cNvPr id="5" name="Rectangle: Rounded Corners 4"/>
            <p:cNvSpPr/>
            <p:nvPr/>
          </p:nvSpPr>
          <p:spPr bwMode="auto">
            <a:xfrm>
              <a:off x="6451600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 data</a:t>
              </a:r>
            </a:p>
          </p:txBody>
        </p:sp>
        <p:sp>
          <p:nvSpPr>
            <p:cNvPr id="6" name="Rectangle: Rounded Corners 5"/>
            <p:cNvSpPr/>
            <p:nvPr/>
          </p:nvSpPr>
          <p:spPr bwMode="auto">
            <a:xfrm>
              <a:off x="9272494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Search</a:t>
              </a:r>
            </a:p>
          </p:txBody>
        </p:sp>
        <p:cxnSp>
          <p:nvCxnSpPr>
            <p:cNvPr id="8" name="Straight Arrow Connector 7"/>
            <p:cNvCxnSpPr>
              <a:stCxn id="3" idx="3"/>
              <a:endCxn id="4" idx="1"/>
            </p:cNvCxnSpPr>
            <p:nvPr/>
          </p:nvCxnSpPr>
          <p:spPr>
            <a:xfrm>
              <a:off x="2704353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5" idx="1"/>
            </p:cNvCxnSpPr>
            <p:nvPr/>
          </p:nvCxnSpPr>
          <p:spPr>
            <a:xfrm>
              <a:off x="5525247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6" idx="1"/>
            </p:cNvCxnSpPr>
            <p:nvPr/>
          </p:nvCxnSpPr>
          <p:spPr>
            <a:xfrm>
              <a:off x="8346141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810" y="1263010"/>
            <a:ext cx="8072223" cy="50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93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 data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748306" y="420852"/>
            <a:ext cx="6977529" cy="753035"/>
            <a:chOff x="809812" y="2516094"/>
            <a:chExt cx="10357223" cy="1010024"/>
          </a:xfrm>
        </p:grpSpPr>
        <p:sp>
          <p:nvSpPr>
            <p:cNvPr id="3" name="Rectangle: Rounded Corners 2"/>
            <p:cNvSpPr/>
            <p:nvPr/>
          </p:nvSpPr>
          <p:spPr bwMode="auto">
            <a:xfrm>
              <a:off x="809812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Provision service</a:t>
              </a:r>
            </a:p>
          </p:txBody>
        </p:sp>
        <p:sp>
          <p:nvSpPr>
            <p:cNvPr id="4" name="Rectangle: Rounded Corners 3"/>
            <p:cNvSpPr/>
            <p:nvPr/>
          </p:nvSpPr>
          <p:spPr bwMode="auto">
            <a:xfrm>
              <a:off x="3630706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Create index</a:t>
              </a:r>
            </a:p>
          </p:txBody>
        </p:sp>
        <p:sp>
          <p:nvSpPr>
            <p:cNvPr id="5" name="Rectangle: Rounded Corners 4"/>
            <p:cNvSpPr/>
            <p:nvPr/>
          </p:nvSpPr>
          <p:spPr bwMode="auto">
            <a:xfrm>
              <a:off x="6451600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Index data</a:t>
              </a:r>
            </a:p>
          </p:txBody>
        </p:sp>
        <p:sp>
          <p:nvSpPr>
            <p:cNvPr id="6" name="Rectangle: Rounded Corners 5"/>
            <p:cNvSpPr/>
            <p:nvPr/>
          </p:nvSpPr>
          <p:spPr bwMode="auto">
            <a:xfrm>
              <a:off x="9272494" y="2516094"/>
              <a:ext cx="1894541" cy="1010024"/>
            </a:xfrm>
            <a:prstGeom prst="roundRect">
              <a:avLst/>
            </a:prstGeom>
            <a:solidFill>
              <a:srgbClr val="2A8ED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Search</a:t>
              </a:r>
            </a:p>
          </p:txBody>
        </p:sp>
        <p:cxnSp>
          <p:nvCxnSpPr>
            <p:cNvPr id="8" name="Straight Arrow Connector 7"/>
            <p:cNvCxnSpPr>
              <a:stCxn id="3" idx="3"/>
              <a:endCxn id="4" idx="1"/>
            </p:cNvCxnSpPr>
            <p:nvPr/>
          </p:nvCxnSpPr>
          <p:spPr>
            <a:xfrm>
              <a:off x="2704353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3"/>
              <a:endCxn id="5" idx="1"/>
            </p:cNvCxnSpPr>
            <p:nvPr/>
          </p:nvCxnSpPr>
          <p:spPr>
            <a:xfrm>
              <a:off x="5525247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6" idx="1"/>
            </p:cNvCxnSpPr>
            <p:nvPr/>
          </p:nvCxnSpPr>
          <p:spPr>
            <a:xfrm>
              <a:off x="8346141" y="3021106"/>
              <a:ext cx="92635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30617" y="1681745"/>
            <a:ext cx="9990748" cy="44504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Push/pull</a:t>
            </a: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model to upload data to the index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Push </a:t>
            </a: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to an index – indexing APIs</a:t>
            </a:r>
          </a:p>
          <a:p>
            <a:pPr marL="914400" lvl="1" indent="-4572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updated documents to an index</a:t>
            </a:r>
          </a:p>
          <a:p>
            <a:pPr marL="914400" lvl="1" indent="-4572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data from any dataset using JSON format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Pull</a:t>
            </a: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into an index – using indexers</a:t>
            </a:r>
          </a:p>
          <a:p>
            <a:pPr marL="914400" lvl="1" indent="-4572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/>
              <a:t>Blob storage, Table storage, </a:t>
            </a:r>
            <a:r>
              <a:rPr lang="en-GB" sz="2000" dirty="0" err="1"/>
              <a:t>DocumentDB</a:t>
            </a:r>
            <a:r>
              <a:rPr lang="en-GB" sz="2000" dirty="0"/>
              <a:t>, Azure SQL and SQL Server in VM</a:t>
            </a:r>
          </a:p>
          <a:p>
            <a:pPr marL="914400" lvl="1" indent="-4572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Point at the data source, define policy</a:t>
            </a:r>
          </a:p>
          <a:p>
            <a:pPr marL="914400" lvl="1" indent="-4572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Scheduling </a:t>
            </a:r>
          </a:p>
        </p:txBody>
      </p:sp>
    </p:spTree>
    <p:extLst>
      <p:ext uri="{BB962C8B-B14F-4D97-AF65-F5344CB8AC3E}">
        <p14:creationId xmlns:p14="http://schemas.microsoft.com/office/powerpoint/2010/main" val="160415478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1_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4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5.xml><?xml version="1.0" encoding="utf-8"?>
<a:theme xmlns:a="http://schemas.openxmlformats.org/drawingml/2006/main" name="1_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4F09737C-ADEF-4314-AB56-4A518DF7B933}" vid="{87A94877-8473-4FD7-A13A-DB9D3F7775DC}"/>
    </a:ext>
  </a:extLst>
</a:theme>
</file>

<file path=ppt/theme/theme6.xml><?xml version="1.0" encoding="utf-8"?>
<a:theme xmlns:a="http://schemas.openxmlformats.org/drawingml/2006/main" name="STB Product Families 2015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alking Deck" id="{54E23AB9-3DBE-4A47-A984-5CA2F86BBB31}" vid="{BD38CEB1-68A3-47F2-A62B-A143A6AC5848}"/>
    </a:ext>
  </a:extLst>
</a:theme>
</file>

<file path=ppt/theme/theme7.xml><?xml version="1.0" encoding="utf-8"?>
<a:theme xmlns:a="http://schemas.openxmlformats.org/drawingml/2006/main" name="6-50001_WPC 2016 Breakout Template">
  <a:themeElements>
    <a:clrScheme name="WPC 2016 colors">
      <a:dk1>
        <a:srgbClr val="505050"/>
      </a:dk1>
      <a:lt1>
        <a:srgbClr val="FFFFFF"/>
      </a:lt1>
      <a:dk2>
        <a:srgbClr val="5C2D91"/>
      </a:dk2>
      <a:lt2>
        <a:srgbClr val="EAEAEA"/>
      </a:lt2>
      <a:accent1>
        <a:srgbClr val="5C2D91"/>
      </a:accent1>
      <a:accent2>
        <a:srgbClr val="0078D7"/>
      </a:accent2>
      <a:accent3>
        <a:srgbClr val="002050"/>
      </a:accent3>
      <a:accent4>
        <a:srgbClr val="32145A"/>
      </a:accent4>
      <a:accent5>
        <a:srgbClr val="B4009E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_2016_Session_16x9_Template.potx" id="{085148F9-3FB5-45CD-9508-2D9F57AE2938}" vid="{2AB61A27-A5F8-4D15-B4C3-BC1FC60C2EA2}"/>
    </a:ext>
  </a:extLst>
</a:theme>
</file>

<file path=ppt/theme/theme8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9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301</Words>
  <Application>Microsoft Office PowerPoint</Application>
  <PresentationFormat>Widescreen</PresentationFormat>
  <Paragraphs>99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Courier New</vt:lpstr>
      <vt:lpstr>Segoe UI</vt:lpstr>
      <vt:lpstr>Segoe UI Black</vt:lpstr>
      <vt:lpstr>Segoe UI Light</vt:lpstr>
      <vt:lpstr>Segoe UI Semibold</vt:lpstr>
      <vt:lpstr>Wingdings</vt:lpstr>
      <vt:lpstr>Office Theme</vt:lpstr>
      <vt:lpstr>WHITE TEMPLATE</vt:lpstr>
      <vt:lpstr>1_COLOR TEMPLATE</vt:lpstr>
      <vt:lpstr>LIGHT COLOR TEMPLATE</vt:lpstr>
      <vt:lpstr>1_WHITE TEMPLATE</vt:lpstr>
      <vt:lpstr>STB Product Families 2015</vt:lpstr>
      <vt:lpstr>6-50001_WPC 2016 Breakout Template</vt:lpstr>
      <vt:lpstr>COLOR TEMPLATE</vt:lpstr>
      <vt:lpstr>5-30721_Build_2016_Template_Light</vt:lpstr>
      <vt:lpstr>think-cell Slide</vt:lpstr>
      <vt:lpstr>Azure Search</vt:lpstr>
      <vt:lpstr>What is Azure Search?</vt:lpstr>
      <vt:lpstr>Features</vt:lpstr>
      <vt:lpstr>Typical Workflow</vt:lpstr>
      <vt:lpstr>Provision Service</vt:lpstr>
      <vt:lpstr>Create Index</vt:lpstr>
      <vt:lpstr>Create Index</vt:lpstr>
      <vt:lpstr>Create Index</vt:lpstr>
      <vt:lpstr>Index data</vt:lpstr>
      <vt:lpstr>Search</vt:lpstr>
      <vt:lpstr>Pricing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Cortana Intelligence Suite Transform data into intelligent action </dc:title>
  <dc:creator>Bianca Furtuna</dc:creator>
  <cp:lastModifiedBy>Bianca Furtuna</cp:lastModifiedBy>
  <cp:revision>36</cp:revision>
  <dcterms:created xsi:type="dcterms:W3CDTF">2016-11-01T13:06:24Z</dcterms:created>
  <dcterms:modified xsi:type="dcterms:W3CDTF">2017-02-15T14:12:59Z</dcterms:modified>
</cp:coreProperties>
</file>